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1" r:id="rId3"/>
    <p:sldId id="262" r:id="rId4"/>
    <p:sldId id="263" r:id="rId5"/>
    <p:sldId id="257" r:id="rId6"/>
    <p:sldId id="267" r:id="rId7"/>
    <p:sldId id="275" r:id="rId8"/>
    <p:sldId id="273" r:id="rId9"/>
    <p:sldId id="265" r:id="rId10"/>
    <p:sldId id="264" r:id="rId11"/>
    <p:sldId id="266" r:id="rId12"/>
    <p:sldId id="258" r:id="rId13"/>
    <p:sldId id="276" r:id="rId14"/>
    <p:sldId id="271" r:id="rId15"/>
    <p:sldId id="272" r:id="rId16"/>
    <p:sldId id="270" r:id="rId17"/>
    <p:sldId id="278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lipe Azevedo" initials="FA" lastIdx="1" clrIdx="0">
    <p:extLst>
      <p:ext uri="{19B8F6BF-5375-455C-9EA6-DF929625EA0E}">
        <p15:presenceInfo xmlns:p15="http://schemas.microsoft.com/office/powerpoint/2012/main" userId="29220f246b2f3af0" providerId="Windows Live"/>
      </p:ext>
    </p:extLst>
  </p:cmAuthor>
  <p:cmAuthor id="2" name="RYAN RODRIGUES DA SILVA ." initials="RRDS." lastIdx="1" clrIdx="1">
    <p:extLst>
      <p:ext uri="{19B8F6BF-5375-455C-9EA6-DF929625EA0E}">
        <p15:presenceInfo xmlns:p15="http://schemas.microsoft.com/office/powerpoint/2012/main" userId="RYAN RODRIGUES DA SILVA ." providerId="None"/>
      </p:ext>
    </p:extLst>
  </p:cmAuthor>
  <p:cmAuthor id="3" name="FELIPE DIAS ALVES DE AZEVEDO ." initials="F." lastIdx="1" clrIdx="2">
    <p:extLst>
      <p:ext uri="{19B8F6BF-5375-455C-9EA6-DF929625EA0E}">
        <p15:presenceInfo xmlns:p15="http://schemas.microsoft.com/office/powerpoint/2012/main" userId="S::felipe.azevedo@bandtec.com.br::32d45880-1afd-4e4e-87a4-cca9bfaf61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97EE"/>
    <a:srgbClr val="F13333"/>
    <a:srgbClr val="7E0000"/>
    <a:srgbClr val="C9C9CB"/>
    <a:srgbClr val="BD3207"/>
    <a:srgbClr val="F2F2F2"/>
    <a:srgbClr val="838383"/>
    <a:srgbClr val="FFFFFF"/>
    <a:srgbClr val="B9DE00"/>
    <a:srgbClr val="CA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4DB7E-6CD4-491F-93EE-423B14C089CD}" v="11" dt="2020-03-11T13:05:46.278"/>
    <p1510:client id="{9C822AF7-E052-42D8-AAC7-E59ACA334262}" v="802" dt="2020-03-10T13:34:15.962"/>
    <p1510:client id="{EAA9199D-29C8-45C0-8B71-38CC22408817}" v="477" dt="2020-03-10T16:16:36.0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RODRIGUES DA SILVA ." userId="330cf5c3-001d-4df2-8ee0-384104b2deac" providerId="ADAL" clId="{53427177-63FE-4E5C-AD0B-0667CE939845}"/>
    <pc:docChg chg="undo redo custSel modSld">
      <pc:chgData name="RYAN RODRIGUES DA SILVA ." userId="330cf5c3-001d-4df2-8ee0-384104b2deac" providerId="ADAL" clId="{53427177-63FE-4E5C-AD0B-0667CE939845}" dt="2020-03-09T20:15:52.608" v="345" actId="207"/>
      <pc:docMkLst>
        <pc:docMk/>
      </pc:docMkLst>
      <pc:sldChg chg="addSp delSp modSp modAnim">
        <pc:chgData name="RYAN RODRIGUES DA SILVA ." userId="330cf5c3-001d-4df2-8ee0-384104b2deac" providerId="ADAL" clId="{53427177-63FE-4E5C-AD0B-0667CE939845}" dt="2020-03-09T20:05:30.084" v="273"/>
        <pc:sldMkLst>
          <pc:docMk/>
          <pc:sldMk cId="3578153248" sldId="257"/>
        </pc:sldMkLst>
        <pc:spChg chg="add del mod">
          <ac:chgData name="RYAN RODRIGUES DA SILVA ." userId="330cf5c3-001d-4df2-8ee0-384104b2deac" providerId="ADAL" clId="{53427177-63FE-4E5C-AD0B-0667CE939845}" dt="2020-03-09T20:05:16.244" v="272" actId="478"/>
          <ac:spMkLst>
            <pc:docMk/>
            <pc:sldMk cId="3578153248" sldId="257"/>
            <ac:spMk id="3" creationId="{36A124D7-0E55-4236-8ADC-88B67733944D}"/>
          </ac:spMkLst>
        </pc:spChg>
        <pc:spChg chg="mod">
          <ac:chgData name="RYAN RODRIGUES DA SILVA ." userId="330cf5c3-001d-4df2-8ee0-384104b2deac" providerId="ADAL" clId="{53427177-63FE-4E5C-AD0B-0667CE939845}" dt="2020-03-09T20:04:00.397" v="266" actId="1076"/>
          <ac:spMkLst>
            <pc:docMk/>
            <pc:sldMk cId="3578153248" sldId="257"/>
            <ac:spMk id="7" creationId="{BC96D493-A36A-490B-97DF-05F816738005}"/>
          </ac:spMkLst>
        </pc:spChg>
        <pc:graphicFrameChg chg="add del">
          <ac:chgData name="RYAN RODRIGUES DA SILVA ." userId="330cf5c3-001d-4df2-8ee0-384104b2deac" providerId="ADAL" clId="{53427177-63FE-4E5C-AD0B-0667CE939845}" dt="2020-03-09T20:05:16.244" v="272" actId="478"/>
          <ac:graphicFrameMkLst>
            <pc:docMk/>
            <pc:sldMk cId="3578153248" sldId="257"/>
            <ac:graphicFrameMk id="14" creationId="{9E7AC937-25B2-4AEB-9EE9-A7DC88947B16}"/>
          </ac:graphicFrameMkLst>
        </pc:graphicFrameChg>
      </pc:sldChg>
      <pc:sldChg chg="modAnim">
        <pc:chgData name="RYAN RODRIGUES DA SILVA ." userId="330cf5c3-001d-4df2-8ee0-384104b2deac" providerId="ADAL" clId="{53427177-63FE-4E5C-AD0B-0667CE939845}" dt="2020-03-09T20:09:56.928" v="295"/>
        <pc:sldMkLst>
          <pc:docMk/>
          <pc:sldMk cId="702976297" sldId="258"/>
        </pc:sldMkLst>
      </pc:sldChg>
      <pc:sldChg chg="addSp delSp modSp modTransition setBg modAnim">
        <pc:chgData name="RYAN RODRIGUES DA SILVA ." userId="330cf5c3-001d-4df2-8ee0-384104b2deac" providerId="ADAL" clId="{53427177-63FE-4E5C-AD0B-0667CE939845}" dt="2020-03-09T20:03:35.397" v="264"/>
        <pc:sldMkLst>
          <pc:docMk/>
          <pc:sldMk cId="64657943" sldId="261"/>
        </pc:sldMkLst>
        <pc:spChg chg="del mod">
          <ac:chgData name="RYAN RODRIGUES DA SILVA ." userId="330cf5c3-001d-4df2-8ee0-384104b2deac" providerId="ADAL" clId="{53427177-63FE-4E5C-AD0B-0667CE939845}" dt="2020-03-09T19:34:23.429" v="10" actId="478"/>
          <ac:spMkLst>
            <pc:docMk/>
            <pc:sldMk cId="64657943" sldId="261"/>
            <ac:spMk id="2" creationId="{B51B67F1-6D38-454D-BFEC-599E6521E762}"/>
          </ac:spMkLst>
        </pc:spChg>
        <pc:spChg chg="add del mod">
          <ac:chgData name="RYAN RODRIGUES DA SILVA ." userId="330cf5c3-001d-4df2-8ee0-384104b2deac" providerId="ADAL" clId="{53427177-63FE-4E5C-AD0B-0667CE939845}" dt="2020-03-09T19:52:47.759" v="142" actId="478"/>
          <ac:spMkLst>
            <pc:docMk/>
            <pc:sldMk cId="64657943" sldId="261"/>
            <ac:spMk id="3" creationId="{2BA2FD4C-55B7-4C8B-A80C-A5530000FF92}"/>
          </ac:spMkLst>
        </pc:spChg>
        <pc:spChg chg="add del mod">
          <ac:chgData name="RYAN RODRIGUES DA SILVA ." userId="330cf5c3-001d-4df2-8ee0-384104b2deac" providerId="ADAL" clId="{53427177-63FE-4E5C-AD0B-0667CE939845}" dt="2020-03-09T19:52:47.417" v="141"/>
          <ac:spMkLst>
            <pc:docMk/>
            <pc:sldMk cId="64657943" sldId="261"/>
            <ac:spMk id="4" creationId="{F708CB9B-9D8C-4877-84B4-433A0D6D1188}"/>
          </ac:spMkLst>
        </pc:spChg>
        <pc:spChg chg="del mod">
          <ac:chgData name="RYAN RODRIGUES DA SILVA ." userId="330cf5c3-001d-4df2-8ee0-384104b2deac" providerId="ADAL" clId="{53427177-63FE-4E5C-AD0B-0667CE939845}" dt="2020-03-09T19:57:22.584" v="253" actId="478"/>
          <ac:spMkLst>
            <pc:docMk/>
            <pc:sldMk cId="64657943" sldId="261"/>
            <ac:spMk id="10" creationId="{BF88E345-B586-42F4-8EA9-75F5B4118AB8}"/>
          </ac:spMkLst>
        </pc:spChg>
        <pc:picChg chg="mod">
          <ac:chgData name="RYAN RODRIGUES DA SILVA ." userId="330cf5c3-001d-4df2-8ee0-384104b2deac" providerId="ADAL" clId="{53427177-63FE-4E5C-AD0B-0667CE939845}" dt="2020-03-09T20:00:19.998" v="263" actId="2085"/>
          <ac:picMkLst>
            <pc:docMk/>
            <pc:sldMk cId="64657943" sldId="261"/>
            <ac:picMk id="9" creationId="{7BBF48A1-72B7-415F-B784-B9747DCDE2DC}"/>
          </ac:picMkLst>
        </pc:picChg>
      </pc:sldChg>
      <pc:sldChg chg="delSp modSp modAnim">
        <pc:chgData name="RYAN RODRIGUES DA SILVA ." userId="330cf5c3-001d-4df2-8ee0-384104b2deac" providerId="ADAL" clId="{53427177-63FE-4E5C-AD0B-0667CE939845}" dt="2020-03-09T19:49:12.564" v="109"/>
        <pc:sldMkLst>
          <pc:docMk/>
          <pc:sldMk cId="2436488735" sldId="262"/>
        </pc:sldMkLst>
        <pc:spChg chg="del">
          <ac:chgData name="RYAN RODRIGUES DA SILVA ." userId="330cf5c3-001d-4df2-8ee0-384104b2deac" providerId="ADAL" clId="{53427177-63FE-4E5C-AD0B-0667CE939845}" dt="2020-03-09T19:38:13.858" v="51" actId="478"/>
          <ac:spMkLst>
            <pc:docMk/>
            <pc:sldMk cId="2436488735" sldId="262"/>
            <ac:spMk id="2" creationId="{591C8C6B-FC88-4DAF-9DD8-82636778E3EC}"/>
          </ac:spMkLst>
        </pc:spChg>
        <pc:picChg chg="mod">
          <ac:chgData name="RYAN RODRIGUES DA SILVA ." userId="330cf5c3-001d-4df2-8ee0-384104b2deac" providerId="ADAL" clId="{53427177-63FE-4E5C-AD0B-0667CE939845}" dt="2020-03-09T19:49:12.564" v="109"/>
          <ac:picMkLst>
            <pc:docMk/>
            <pc:sldMk cId="2436488735" sldId="262"/>
            <ac:picMk id="2050" creationId="{A5001E64-8D72-4E03-A79B-2B3BED7D0D40}"/>
          </ac:picMkLst>
        </pc:picChg>
      </pc:sldChg>
      <pc:sldChg chg="addSp delSp modSp delAnim modAnim">
        <pc:chgData name="RYAN RODRIGUES DA SILVA ." userId="330cf5c3-001d-4df2-8ee0-384104b2deac" providerId="ADAL" clId="{53427177-63FE-4E5C-AD0B-0667CE939845}" dt="2020-03-09T20:15:52.608" v="345" actId="207"/>
        <pc:sldMkLst>
          <pc:docMk/>
          <pc:sldMk cId="3913309581" sldId="263"/>
        </pc:sldMkLst>
        <pc:spChg chg="del">
          <ac:chgData name="RYAN RODRIGUES DA SILVA ." userId="330cf5c3-001d-4df2-8ee0-384104b2deac" providerId="ADAL" clId="{53427177-63FE-4E5C-AD0B-0667CE939845}" dt="2020-03-09T19:38:04.063" v="48" actId="478"/>
          <ac:spMkLst>
            <pc:docMk/>
            <pc:sldMk cId="3913309581" sldId="263"/>
            <ac:spMk id="2" creationId="{421904DA-62B8-4302-95D6-19B4BC904378}"/>
          </ac:spMkLst>
        </pc:spChg>
        <pc:spChg chg="add del mod ord">
          <ac:chgData name="RYAN RODRIGUES DA SILVA ." userId="330cf5c3-001d-4df2-8ee0-384104b2deac" providerId="ADAL" clId="{53427177-63FE-4E5C-AD0B-0667CE939845}" dt="2020-03-09T19:56:55.622" v="240" actId="11529"/>
          <ac:spMkLst>
            <pc:docMk/>
            <pc:sldMk cId="3913309581" sldId="263"/>
            <ac:spMk id="4" creationId="{3B813821-61B4-43C0-9F45-1F7735E15E42}"/>
          </ac:spMkLst>
        </pc:spChg>
        <pc:spChg chg="mod">
          <ac:chgData name="RYAN RODRIGUES DA SILVA ." userId="330cf5c3-001d-4df2-8ee0-384104b2deac" providerId="ADAL" clId="{53427177-63FE-4E5C-AD0B-0667CE939845}" dt="2020-03-09T20:15:52.608" v="345" actId="207"/>
          <ac:spMkLst>
            <pc:docMk/>
            <pc:sldMk cId="3913309581" sldId="263"/>
            <ac:spMk id="6" creationId="{7AEAB826-6946-4E4F-BF1C-E341323753AD}"/>
          </ac:spMkLst>
        </pc:spChg>
        <pc:picChg chg="add mod">
          <ac:chgData name="RYAN RODRIGUES DA SILVA ." userId="330cf5c3-001d-4df2-8ee0-384104b2deac" providerId="ADAL" clId="{53427177-63FE-4E5C-AD0B-0667CE939845}" dt="2020-03-09T19:57:46.715" v="256" actId="1076"/>
          <ac:picMkLst>
            <pc:docMk/>
            <pc:sldMk cId="3913309581" sldId="263"/>
            <ac:picMk id="7" creationId="{853F17AF-87EE-4C04-A2E8-42FB94385A26}"/>
          </ac:picMkLst>
        </pc:picChg>
        <pc:picChg chg="del mod">
          <ac:chgData name="RYAN RODRIGUES DA SILVA ." userId="330cf5c3-001d-4df2-8ee0-384104b2deac" providerId="ADAL" clId="{53427177-63FE-4E5C-AD0B-0667CE939845}" dt="2020-03-09T19:57:05.227" v="249" actId="478"/>
          <ac:picMkLst>
            <pc:docMk/>
            <pc:sldMk cId="3913309581" sldId="263"/>
            <ac:picMk id="3076" creationId="{C0E703C6-4514-48F0-8666-EF89E053B8BF}"/>
          </ac:picMkLst>
        </pc:picChg>
      </pc:sldChg>
      <pc:sldChg chg="delSp modSp modAnim">
        <pc:chgData name="RYAN RODRIGUES DA SILVA ." userId="330cf5c3-001d-4df2-8ee0-384104b2deac" providerId="ADAL" clId="{53427177-63FE-4E5C-AD0B-0667CE939845}" dt="2020-03-09T19:44:47.689" v="93"/>
        <pc:sldMkLst>
          <pc:docMk/>
          <pc:sldMk cId="2170441958" sldId="264"/>
        </pc:sldMkLst>
        <pc:spChg chg="del">
          <ac:chgData name="RYAN RODRIGUES DA SILVA ." userId="330cf5c3-001d-4df2-8ee0-384104b2deac" providerId="ADAL" clId="{53427177-63FE-4E5C-AD0B-0667CE939845}" dt="2020-03-09T19:38:56.562" v="55" actId="478"/>
          <ac:spMkLst>
            <pc:docMk/>
            <pc:sldMk cId="2170441958" sldId="264"/>
            <ac:spMk id="2" creationId="{3C88FF25-666A-4C83-9144-468387F7C391}"/>
          </ac:spMkLst>
        </pc:spChg>
        <pc:picChg chg="mod">
          <ac:chgData name="RYAN RODRIGUES DA SILVA ." userId="330cf5c3-001d-4df2-8ee0-384104b2deac" providerId="ADAL" clId="{53427177-63FE-4E5C-AD0B-0667CE939845}" dt="2020-03-09T19:39:25.920" v="65" actId="1076"/>
          <ac:picMkLst>
            <pc:docMk/>
            <pc:sldMk cId="2170441958" sldId="264"/>
            <ac:picMk id="4098" creationId="{880F94D4-08DE-4B4F-9BE4-DCA9942BBFB1}"/>
          </ac:picMkLst>
        </pc:picChg>
      </pc:sldChg>
      <pc:sldChg chg="delSp modSp modAnim">
        <pc:chgData name="RYAN RODRIGUES DA SILVA ." userId="330cf5c3-001d-4df2-8ee0-384104b2deac" providerId="ADAL" clId="{53427177-63FE-4E5C-AD0B-0667CE939845}" dt="2020-03-09T20:14:58.984" v="344"/>
        <pc:sldMkLst>
          <pc:docMk/>
          <pc:sldMk cId="1371769410" sldId="265"/>
        </pc:sldMkLst>
        <pc:spChg chg="del">
          <ac:chgData name="RYAN RODRIGUES DA SILVA ." userId="330cf5c3-001d-4df2-8ee0-384104b2deac" providerId="ADAL" clId="{53427177-63FE-4E5C-AD0B-0667CE939845}" dt="2020-03-09T19:37:54.366" v="45" actId="478"/>
          <ac:spMkLst>
            <pc:docMk/>
            <pc:sldMk cId="1371769410" sldId="265"/>
            <ac:spMk id="2" creationId="{35B6A0F1-F6EF-48C3-923C-4AA9185EC0F5}"/>
          </ac:spMkLst>
        </pc:spChg>
        <pc:spChg chg="mod">
          <ac:chgData name="RYAN RODRIGUES DA SILVA ." userId="330cf5c3-001d-4df2-8ee0-384104b2deac" providerId="ADAL" clId="{53427177-63FE-4E5C-AD0B-0667CE939845}" dt="2020-03-09T19:54:04.480" v="151" actId="692"/>
          <ac:spMkLst>
            <pc:docMk/>
            <pc:sldMk cId="1371769410" sldId="265"/>
            <ac:spMk id="6" creationId="{9A6EBAE1-A799-448E-8D67-E20894A74C01}"/>
          </ac:spMkLst>
        </pc:spChg>
        <pc:picChg chg="mod">
          <ac:chgData name="RYAN RODRIGUES DA SILVA ." userId="330cf5c3-001d-4df2-8ee0-384104b2deac" providerId="ADAL" clId="{53427177-63FE-4E5C-AD0B-0667CE939845}" dt="2020-03-09T19:53:23.051" v="148" actId="14100"/>
          <ac:picMkLst>
            <pc:docMk/>
            <pc:sldMk cId="1371769410" sldId="265"/>
            <ac:picMk id="5122" creationId="{1BB1586D-B154-4E3B-8B81-348FDD277ED5}"/>
          </ac:picMkLst>
        </pc:picChg>
        <pc:picChg chg="mod">
          <ac:chgData name="RYAN RODRIGUES DA SILVA ." userId="330cf5c3-001d-4df2-8ee0-384104b2deac" providerId="ADAL" clId="{53427177-63FE-4E5C-AD0B-0667CE939845}" dt="2020-03-09T19:54:04.740" v="152" actId="1076"/>
          <ac:picMkLst>
            <pc:docMk/>
            <pc:sldMk cId="1371769410" sldId="265"/>
            <ac:picMk id="5124" creationId="{E7B98480-81BE-4D59-8955-0DF92D186CF9}"/>
          </ac:picMkLst>
        </pc:picChg>
      </pc:sldChg>
      <pc:sldChg chg="delSp modSp modAnim">
        <pc:chgData name="RYAN RODRIGUES DA SILVA ." userId="330cf5c3-001d-4df2-8ee0-384104b2deac" providerId="ADAL" clId="{53427177-63FE-4E5C-AD0B-0667CE939845}" dt="2020-03-09T20:06:18.473" v="280" actId="1076"/>
        <pc:sldMkLst>
          <pc:docMk/>
          <pc:sldMk cId="3091655211" sldId="266"/>
        </pc:sldMkLst>
        <pc:spChg chg="del">
          <ac:chgData name="RYAN RODRIGUES DA SILVA ." userId="330cf5c3-001d-4df2-8ee0-384104b2deac" providerId="ADAL" clId="{53427177-63FE-4E5C-AD0B-0667CE939845}" dt="2020-03-09T20:06:15.393" v="279" actId="478"/>
          <ac:spMkLst>
            <pc:docMk/>
            <pc:sldMk cId="3091655211" sldId="266"/>
            <ac:spMk id="2" creationId="{8F5F2C03-FE22-4FB2-991D-C5CEBF85F763}"/>
          </ac:spMkLst>
        </pc:spChg>
        <pc:picChg chg="mod">
          <ac:chgData name="RYAN RODRIGUES DA SILVA ." userId="330cf5c3-001d-4df2-8ee0-384104b2deac" providerId="ADAL" clId="{53427177-63FE-4E5C-AD0B-0667CE939845}" dt="2020-03-09T20:06:18.473" v="280" actId="1076"/>
          <ac:picMkLst>
            <pc:docMk/>
            <pc:sldMk cId="3091655211" sldId="266"/>
            <ac:picMk id="6146" creationId="{8C7BE14B-64FC-441C-9131-63908C34A58A}"/>
          </ac:picMkLst>
        </pc:picChg>
      </pc:sldChg>
      <pc:sldChg chg="modAnim">
        <pc:chgData name="RYAN RODRIGUES DA SILVA ." userId="330cf5c3-001d-4df2-8ee0-384104b2deac" providerId="ADAL" clId="{53427177-63FE-4E5C-AD0B-0667CE939845}" dt="2020-03-09T20:05:51.567" v="275"/>
        <pc:sldMkLst>
          <pc:docMk/>
          <pc:sldMk cId="90661222" sldId="268"/>
        </pc:sldMkLst>
      </pc:sldChg>
      <pc:sldChg chg="modAnim">
        <pc:chgData name="RYAN RODRIGUES DA SILVA ." userId="330cf5c3-001d-4df2-8ee0-384104b2deac" providerId="ADAL" clId="{53427177-63FE-4E5C-AD0B-0667CE939845}" dt="2020-03-09T20:10:51.038" v="302"/>
        <pc:sldMkLst>
          <pc:docMk/>
          <pc:sldMk cId="1577059010" sldId="270"/>
        </pc:sldMkLst>
      </pc:sldChg>
      <pc:sldChg chg="modAnim">
        <pc:chgData name="RYAN RODRIGUES DA SILVA ." userId="330cf5c3-001d-4df2-8ee0-384104b2deac" providerId="ADAL" clId="{53427177-63FE-4E5C-AD0B-0667CE939845}" dt="2020-03-09T20:10:32.636" v="300"/>
        <pc:sldMkLst>
          <pc:docMk/>
          <pc:sldMk cId="2477246116" sldId="272"/>
        </pc:sldMkLst>
      </pc:sldChg>
      <pc:sldChg chg="modAnim">
        <pc:chgData name="RYAN RODRIGUES DA SILVA ." userId="330cf5c3-001d-4df2-8ee0-384104b2deac" providerId="ADAL" clId="{53427177-63FE-4E5C-AD0B-0667CE939845}" dt="2020-03-09T20:10:14.100" v="298"/>
        <pc:sldMkLst>
          <pc:docMk/>
          <pc:sldMk cId="2769884573" sldId="273"/>
        </pc:sldMkLst>
      </pc:sldChg>
    </pc:docChg>
  </pc:docChgLst>
  <pc:docChgLst>
    <pc:chgData name="RYAN RODRIGUES DA SILVA ." userId="330cf5c3-001d-4df2-8ee0-384104b2deac" providerId="ADAL" clId="{0B54DB7E-6CD4-491F-93EE-423B14C089CD}"/>
    <pc:docChg chg="undo custSel mod modSld">
      <pc:chgData name="RYAN RODRIGUES DA SILVA ." userId="330cf5c3-001d-4df2-8ee0-384104b2deac" providerId="ADAL" clId="{0B54DB7E-6CD4-491F-93EE-423B14C089CD}" dt="2020-03-11T13:05:46.278" v="48" actId="207"/>
      <pc:docMkLst>
        <pc:docMk/>
      </pc:docMkLst>
      <pc:sldChg chg="addSp delSp modSp mod setBg modAnim">
        <pc:chgData name="RYAN RODRIGUES DA SILVA ." userId="330cf5c3-001d-4df2-8ee0-384104b2deac" providerId="ADAL" clId="{0B54DB7E-6CD4-491F-93EE-423B14C089CD}" dt="2020-03-11T13:05:46.278" v="48" actId="207"/>
        <pc:sldMkLst>
          <pc:docMk/>
          <pc:sldMk cId="2454506639" sldId="271"/>
        </pc:sldMkLst>
        <pc:spChg chg="mod ord">
          <ac:chgData name="RYAN RODRIGUES DA SILVA ." userId="330cf5c3-001d-4df2-8ee0-384104b2deac" providerId="ADAL" clId="{0B54DB7E-6CD4-491F-93EE-423B14C089CD}" dt="2020-03-11T13:05:46.278" v="48" actId="207"/>
          <ac:spMkLst>
            <pc:docMk/>
            <pc:sldMk cId="2454506639" sldId="271"/>
            <ac:spMk id="2" creationId="{40C94F66-D2F9-46A5-AD4A-B33DB89AE9EF}"/>
          </ac:spMkLst>
        </pc:spChg>
        <pc:spChg chg="add del">
          <ac:chgData name="RYAN RODRIGUES DA SILVA ." userId="330cf5c3-001d-4df2-8ee0-384104b2deac" providerId="ADAL" clId="{0B54DB7E-6CD4-491F-93EE-423B14C089CD}" dt="2020-03-11T13:02:00.640" v="2" actId="478"/>
          <ac:spMkLst>
            <pc:docMk/>
            <pc:sldMk cId="2454506639" sldId="271"/>
            <ac:spMk id="3" creationId="{B2648C30-A31A-4596-8E5D-D188F6FE7B4D}"/>
          </ac:spMkLst>
        </pc:spChg>
        <pc:spChg chg="add del mod">
          <ac:chgData name="RYAN RODRIGUES DA SILVA ." userId="330cf5c3-001d-4df2-8ee0-384104b2deac" providerId="ADAL" clId="{0B54DB7E-6CD4-491F-93EE-423B14C089CD}" dt="2020-03-11T13:01:46.620" v="1" actId="478"/>
          <ac:spMkLst>
            <pc:docMk/>
            <pc:sldMk cId="2454506639" sldId="271"/>
            <ac:spMk id="5" creationId="{47B521F0-1F72-4709-A1C8-EC63E663AC8C}"/>
          </ac:spMkLst>
        </pc:spChg>
        <pc:spChg chg="add del mod">
          <ac:chgData name="RYAN RODRIGUES DA SILVA ." userId="330cf5c3-001d-4df2-8ee0-384104b2deac" providerId="ADAL" clId="{0B54DB7E-6CD4-491F-93EE-423B14C089CD}" dt="2020-03-11T13:02:03.716" v="3"/>
          <ac:spMkLst>
            <pc:docMk/>
            <pc:sldMk cId="2454506639" sldId="271"/>
            <ac:spMk id="7" creationId="{F91BEDCC-CE55-4BDF-A841-449CCD636D24}"/>
          </ac:spMkLst>
        </pc:spChg>
        <pc:spChg chg="add del">
          <ac:chgData name="RYAN RODRIGUES DA SILVA ." userId="330cf5c3-001d-4df2-8ee0-384104b2deac" providerId="ADAL" clId="{0B54DB7E-6CD4-491F-93EE-423B14C089CD}" dt="2020-03-11T13:02:29.577" v="9" actId="26606"/>
          <ac:spMkLst>
            <pc:docMk/>
            <pc:sldMk cId="2454506639" sldId="271"/>
            <ac:spMk id="14" creationId="{D7016AC9-4840-42F3-B4C2-0298CD0F9743}"/>
          </ac:spMkLst>
        </pc:spChg>
        <pc:spChg chg="add del">
          <ac:chgData name="RYAN RODRIGUES DA SILVA ." userId="330cf5c3-001d-4df2-8ee0-384104b2deac" providerId="ADAL" clId="{0B54DB7E-6CD4-491F-93EE-423B14C089CD}" dt="2020-03-11T13:02:29.577" v="9" actId="26606"/>
          <ac:spMkLst>
            <pc:docMk/>
            <pc:sldMk cId="2454506639" sldId="271"/>
            <ac:spMk id="16" creationId="{E865FF8A-8166-4DBE-B090-4645372535A0}"/>
          </ac:spMkLst>
        </pc:spChg>
        <pc:picChg chg="add mod">
          <ac:chgData name="RYAN RODRIGUES DA SILVA ." userId="330cf5c3-001d-4df2-8ee0-384104b2deac" providerId="ADAL" clId="{0B54DB7E-6CD4-491F-93EE-423B14C089CD}" dt="2020-03-11T13:04:28.653" v="38" actId="1076"/>
          <ac:picMkLst>
            <pc:docMk/>
            <pc:sldMk cId="2454506639" sldId="271"/>
            <ac:picMk id="9" creationId="{EBE65F1A-A6C0-4A29-888A-175645842D91}"/>
          </ac:picMkLst>
        </pc:picChg>
      </pc:sldChg>
    </pc:docChg>
  </pc:docChgLst>
  <pc:docChgLst>
    <pc:chgData name="FELIPE DIAS ALVES DE AZEVEDO ." userId="S::felipe.azevedo@bandtec.com.br::32d45880-1afd-4e4e-87a4-cca9bfaf6103" providerId="AD" clId="Web-{9C822AF7-E052-42D8-AAC7-E59ACA334262}"/>
    <pc:docChg chg="delSld modSld">
      <pc:chgData name="FELIPE DIAS ALVES DE AZEVEDO ." userId="S::felipe.azevedo@bandtec.com.br::32d45880-1afd-4e4e-87a4-cca9bfaf6103" providerId="AD" clId="Web-{9C822AF7-E052-42D8-AAC7-E59ACA334262}" dt="2020-03-10T13:34:15.962" v="316"/>
      <pc:docMkLst>
        <pc:docMk/>
      </pc:docMkLst>
      <pc:sldChg chg="addCm delCm">
        <pc:chgData name="FELIPE DIAS ALVES DE AZEVEDO ." userId="S::felipe.azevedo@bandtec.com.br::32d45880-1afd-4e4e-87a4-cca9bfaf6103" providerId="AD" clId="Web-{9C822AF7-E052-42D8-AAC7-E59ACA334262}" dt="2020-03-10T13:34:15.962" v="316"/>
        <pc:sldMkLst>
          <pc:docMk/>
          <pc:sldMk cId="3319652918" sldId="267"/>
        </pc:sldMkLst>
      </pc:sldChg>
      <pc:sldChg chg="addSp delSp modSp del mod setBg modShow">
        <pc:chgData name="FELIPE DIAS ALVES DE AZEVEDO ." userId="S::felipe.azevedo@bandtec.com.br::32d45880-1afd-4e4e-87a4-cca9bfaf6103" providerId="AD" clId="Web-{9C822AF7-E052-42D8-AAC7-E59ACA334262}" dt="2020-03-10T13:16:34.394" v="313"/>
        <pc:sldMkLst>
          <pc:docMk/>
          <pc:sldMk cId="3207332342" sldId="274"/>
        </pc:sldMkLst>
        <pc:spChg chg="mod">
          <ac:chgData name="FELIPE DIAS ALVES DE AZEVEDO ." userId="S::felipe.azevedo@bandtec.com.br::32d45880-1afd-4e4e-87a4-cca9bfaf6103" providerId="AD" clId="Web-{9C822AF7-E052-42D8-AAC7-E59ACA334262}" dt="2020-03-10T13:15:35.598" v="181" actId="1076"/>
          <ac:spMkLst>
            <pc:docMk/>
            <pc:sldMk cId="3207332342" sldId="274"/>
            <ac:spMk id="2" creationId="{40C94F66-D2F9-46A5-AD4A-B33DB89AE9EF}"/>
          </ac:spMkLst>
        </pc:spChg>
        <pc:spChg chg="mod">
          <ac:chgData name="FELIPE DIAS ALVES DE AZEVEDO ." userId="S::felipe.azevedo@bandtec.com.br::32d45880-1afd-4e4e-87a4-cca9bfaf6103" providerId="AD" clId="Web-{9C822AF7-E052-42D8-AAC7-E59ACA334262}" dt="2020-03-10T13:11:29.116" v="18"/>
          <ac:spMkLst>
            <pc:docMk/>
            <pc:sldMk cId="3207332342" sldId="274"/>
            <ac:spMk id="3" creationId="{B2648C30-A31A-4596-8E5D-D188F6FE7B4D}"/>
          </ac:spMkLst>
        </pc:spChg>
        <pc:spChg chg="add del">
          <ac:chgData name="FELIPE DIAS ALVES DE AZEVEDO ." userId="S::felipe.azevedo@bandtec.com.br::32d45880-1afd-4e4e-87a4-cca9bfaf6103" providerId="AD" clId="Web-{9C822AF7-E052-42D8-AAC7-E59ACA334262}" dt="2020-03-10T13:11:29.116" v="18"/>
          <ac:spMkLst>
            <pc:docMk/>
            <pc:sldMk cId="3207332342" sldId="274"/>
            <ac:spMk id="10" creationId="{B9A6A8C2-8B3A-4AD3-AFCC-F1D3F1F02D3F}"/>
          </ac:spMkLst>
        </pc:spChg>
        <pc:spChg chg="add del">
          <ac:chgData name="FELIPE DIAS ALVES DE AZEVEDO ." userId="S::felipe.azevedo@bandtec.com.br::32d45880-1afd-4e4e-87a4-cca9bfaf6103" providerId="AD" clId="Web-{9C822AF7-E052-42D8-AAC7-E59ACA334262}" dt="2020-03-10T13:11:29.116" v="18"/>
          <ac:spMkLst>
            <pc:docMk/>
            <pc:sldMk cId="3207332342" sldId="274"/>
            <ac:spMk id="12" creationId="{CDF64937-39B5-4AB3-A2EF-EA689BA6087B}"/>
          </ac:spMkLst>
        </pc:spChg>
        <pc:graphicFrameChg chg="add mod modGraphic">
          <ac:chgData name="FELIPE DIAS ALVES DE AZEVEDO ." userId="S::felipe.azevedo@bandtec.com.br::32d45880-1afd-4e4e-87a4-cca9bfaf6103" providerId="AD" clId="Web-{9C822AF7-E052-42D8-AAC7-E59ACA334262}" dt="2020-03-10T13:16:10.832" v="312"/>
          <ac:graphicFrameMkLst>
            <pc:docMk/>
            <pc:sldMk cId="3207332342" sldId="274"/>
            <ac:graphicFrameMk id="5" creationId="{88F5BE2D-54A8-4320-8CC5-6491D3671B36}"/>
          </ac:graphicFrameMkLst>
        </pc:graphicFrameChg>
      </pc:sldChg>
    </pc:docChg>
  </pc:docChgLst>
  <pc:docChgLst>
    <pc:chgData name="RYAN RODRIGUES DA SILVA ." userId="330cf5c3-001d-4df2-8ee0-384104b2deac" providerId="ADAL" clId="{EAA9199D-29C8-45C0-8B71-38CC22408817}"/>
    <pc:docChg chg="undo custSel addSld delSld modSld sldOrd">
      <pc:chgData name="RYAN RODRIGUES DA SILVA ." userId="330cf5c3-001d-4df2-8ee0-384104b2deac" providerId="ADAL" clId="{EAA9199D-29C8-45C0-8B71-38CC22408817}" dt="2020-03-10T16:16:36.032" v="418"/>
      <pc:docMkLst>
        <pc:docMk/>
      </pc:docMkLst>
      <pc:sldChg chg="delSp modSp">
        <pc:chgData name="RYAN RODRIGUES DA SILVA ." userId="330cf5c3-001d-4df2-8ee0-384104b2deac" providerId="ADAL" clId="{EAA9199D-29C8-45C0-8B71-38CC22408817}" dt="2020-03-10T13:49:34.253" v="156" actId="478"/>
        <pc:sldMkLst>
          <pc:docMk/>
          <pc:sldMk cId="3454324451" sldId="256"/>
        </pc:sldMkLst>
        <pc:spChg chg="del">
          <ac:chgData name="RYAN RODRIGUES DA SILVA ." userId="330cf5c3-001d-4df2-8ee0-384104b2deac" providerId="ADAL" clId="{EAA9199D-29C8-45C0-8B71-38CC22408817}" dt="2020-03-10T13:49:34.253" v="156" actId="478"/>
          <ac:spMkLst>
            <pc:docMk/>
            <pc:sldMk cId="3454324451" sldId="256"/>
            <ac:spMk id="3" creationId="{252AC248-CE6A-412A-8126-A9369329D4EE}"/>
          </ac:spMkLst>
        </pc:spChg>
        <pc:picChg chg="mod">
          <ac:chgData name="RYAN RODRIGUES DA SILVA ." userId="330cf5c3-001d-4df2-8ee0-384104b2deac" providerId="ADAL" clId="{EAA9199D-29C8-45C0-8B71-38CC22408817}" dt="2020-03-10T13:26:40.947" v="1" actId="1076"/>
          <ac:picMkLst>
            <pc:docMk/>
            <pc:sldMk cId="3454324451" sldId="256"/>
            <ac:picMk id="6" creationId="{028951E2-DD30-4C9D-A9A4-891C7E4D76DD}"/>
          </ac:picMkLst>
        </pc:picChg>
      </pc:sldChg>
      <pc:sldChg chg="modSp">
        <pc:chgData name="RYAN RODRIGUES DA SILVA ." userId="330cf5c3-001d-4df2-8ee0-384104b2deac" providerId="ADAL" clId="{EAA9199D-29C8-45C0-8B71-38CC22408817}" dt="2020-03-10T13:52:30.868" v="174" actId="20577"/>
        <pc:sldMkLst>
          <pc:docMk/>
          <pc:sldMk cId="3578153248" sldId="257"/>
        </pc:sldMkLst>
        <pc:graphicFrameChg chg="mod">
          <ac:chgData name="RYAN RODRIGUES DA SILVA ." userId="330cf5c3-001d-4df2-8ee0-384104b2deac" providerId="ADAL" clId="{EAA9199D-29C8-45C0-8B71-38CC22408817}" dt="2020-03-10T13:52:30.868" v="174" actId="20577"/>
          <ac:graphicFrameMkLst>
            <pc:docMk/>
            <pc:sldMk cId="3578153248" sldId="257"/>
            <ac:graphicFrameMk id="14" creationId="{9E7AC937-25B2-4AEB-9EE9-A7DC88947B16}"/>
          </ac:graphicFrameMkLst>
        </pc:graphicFrameChg>
      </pc:sldChg>
      <pc:sldChg chg="modSp">
        <pc:chgData name="RYAN RODRIGUES DA SILVA ." userId="330cf5c3-001d-4df2-8ee0-384104b2deac" providerId="ADAL" clId="{EAA9199D-29C8-45C0-8B71-38CC22408817}" dt="2020-03-10T14:07:39.889" v="301" actId="207"/>
        <pc:sldMkLst>
          <pc:docMk/>
          <pc:sldMk cId="702976297" sldId="258"/>
        </pc:sldMkLst>
        <pc:spChg chg="mod">
          <ac:chgData name="RYAN RODRIGUES DA SILVA ." userId="330cf5c3-001d-4df2-8ee0-384104b2deac" providerId="ADAL" clId="{EAA9199D-29C8-45C0-8B71-38CC22408817}" dt="2020-03-10T14:07:39.889" v="301" actId="207"/>
          <ac:spMkLst>
            <pc:docMk/>
            <pc:sldMk cId="702976297" sldId="258"/>
            <ac:spMk id="2" creationId="{9E8CD255-E80B-4C48-AB52-7F9D09131483}"/>
          </ac:spMkLst>
        </pc:spChg>
      </pc:sldChg>
      <pc:sldChg chg="addSp delSp modSp setBg">
        <pc:chgData name="RYAN RODRIGUES DA SILVA ." userId="330cf5c3-001d-4df2-8ee0-384104b2deac" providerId="ADAL" clId="{EAA9199D-29C8-45C0-8B71-38CC22408817}" dt="2020-03-10T13:45:33.726" v="155" actId="171"/>
        <pc:sldMkLst>
          <pc:docMk/>
          <pc:sldMk cId="64657943" sldId="261"/>
        </pc:sldMkLst>
        <pc:spChg chg="add del mod ord">
          <ac:chgData name="RYAN RODRIGUES DA SILVA ." userId="330cf5c3-001d-4df2-8ee0-384104b2deac" providerId="ADAL" clId="{EAA9199D-29C8-45C0-8B71-38CC22408817}" dt="2020-03-10T13:44:21.394" v="112" actId="478"/>
          <ac:spMkLst>
            <pc:docMk/>
            <pc:sldMk cId="64657943" sldId="261"/>
            <ac:spMk id="3" creationId="{9B8F3E17-4DC4-41E8-BDBC-D68E79AEE0FB}"/>
          </ac:spMkLst>
        </pc:spChg>
        <pc:spChg chg="add mod ord">
          <ac:chgData name="RYAN RODRIGUES DA SILVA ." userId="330cf5c3-001d-4df2-8ee0-384104b2deac" providerId="ADAL" clId="{EAA9199D-29C8-45C0-8B71-38CC22408817}" dt="2020-03-10T13:45:33.726" v="155" actId="171"/>
          <ac:spMkLst>
            <pc:docMk/>
            <pc:sldMk cId="64657943" sldId="261"/>
            <ac:spMk id="7" creationId="{1C4CF6D8-CDF0-4531-BFEA-F43D34695A15}"/>
          </ac:spMkLst>
        </pc:spChg>
        <pc:picChg chg="add del mod ord modCrop">
          <ac:chgData name="RYAN RODRIGUES DA SILVA ." userId="330cf5c3-001d-4df2-8ee0-384104b2deac" providerId="ADAL" clId="{EAA9199D-29C8-45C0-8B71-38CC22408817}" dt="2020-03-10T13:44:26.908" v="115" actId="478"/>
          <ac:picMkLst>
            <pc:docMk/>
            <pc:sldMk cId="64657943" sldId="261"/>
            <ac:picMk id="2" creationId="{96D59B77-5CEB-491B-8026-9FD1D874B702}"/>
          </ac:picMkLst>
        </pc:picChg>
        <pc:picChg chg="add del mod ord">
          <ac:chgData name="RYAN RODRIGUES DA SILVA ." userId="330cf5c3-001d-4df2-8ee0-384104b2deac" providerId="ADAL" clId="{EAA9199D-29C8-45C0-8B71-38CC22408817}" dt="2020-03-10T13:44:23.956" v="114" actId="478"/>
          <ac:picMkLst>
            <pc:docMk/>
            <pc:sldMk cId="64657943" sldId="261"/>
            <ac:picMk id="5" creationId="{147765F4-AAE2-464A-BD82-1A7950D702D8}"/>
          </ac:picMkLst>
        </pc:picChg>
        <pc:picChg chg="add del mod ord">
          <ac:chgData name="RYAN RODRIGUES DA SILVA ." userId="330cf5c3-001d-4df2-8ee0-384104b2deac" providerId="ADAL" clId="{EAA9199D-29C8-45C0-8B71-38CC22408817}" dt="2020-03-10T13:44:22.206" v="113" actId="478"/>
          <ac:picMkLst>
            <pc:docMk/>
            <pc:sldMk cId="64657943" sldId="261"/>
            <ac:picMk id="6" creationId="{0B88D01A-2685-4946-AC21-1911FBD03817}"/>
          </ac:picMkLst>
        </pc:picChg>
        <pc:picChg chg="add mod">
          <ac:chgData name="RYAN RODRIGUES DA SILVA ." userId="330cf5c3-001d-4df2-8ee0-384104b2deac" providerId="ADAL" clId="{EAA9199D-29C8-45C0-8B71-38CC22408817}" dt="2020-03-10T13:45:00.065" v="122" actId="171"/>
          <ac:picMkLst>
            <pc:docMk/>
            <pc:sldMk cId="64657943" sldId="261"/>
            <ac:picMk id="1026" creationId="{A679C85A-7A7E-4F67-88C9-0F05861B0487}"/>
          </ac:picMkLst>
        </pc:picChg>
      </pc:sldChg>
      <pc:sldChg chg="modSp">
        <pc:chgData name="RYAN RODRIGUES DA SILVA ." userId="330cf5c3-001d-4df2-8ee0-384104b2deac" providerId="ADAL" clId="{EAA9199D-29C8-45C0-8B71-38CC22408817}" dt="2020-03-10T13:34:49.977" v="12" actId="207"/>
        <pc:sldMkLst>
          <pc:docMk/>
          <pc:sldMk cId="3913309581" sldId="263"/>
        </pc:sldMkLst>
        <pc:spChg chg="mod">
          <ac:chgData name="RYAN RODRIGUES DA SILVA ." userId="330cf5c3-001d-4df2-8ee0-384104b2deac" providerId="ADAL" clId="{EAA9199D-29C8-45C0-8B71-38CC22408817}" dt="2020-03-10T13:34:49.977" v="12" actId="207"/>
          <ac:spMkLst>
            <pc:docMk/>
            <pc:sldMk cId="3913309581" sldId="263"/>
            <ac:spMk id="6" creationId="{7AEAB826-6946-4E4F-BF1C-E341323753AD}"/>
          </ac:spMkLst>
        </pc:spChg>
      </pc:sldChg>
      <pc:sldChg chg="modSp">
        <pc:chgData name="RYAN RODRIGUES DA SILVA ." userId="330cf5c3-001d-4df2-8ee0-384104b2deac" providerId="ADAL" clId="{EAA9199D-29C8-45C0-8B71-38CC22408817}" dt="2020-03-10T13:31:40.477" v="5" actId="1076"/>
        <pc:sldMkLst>
          <pc:docMk/>
          <pc:sldMk cId="1371769410" sldId="265"/>
        </pc:sldMkLst>
        <pc:spChg chg="mod">
          <ac:chgData name="RYAN RODRIGUES DA SILVA ." userId="330cf5c3-001d-4df2-8ee0-384104b2deac" providerId="ADAL" clId="{EAA9199D-29C8-45C0-8B71-38CC22408817}" dt="2020-03-10T13:31:34.572" v="4" actId="207"/>
          <ac:spMkLst>
            <pc:docMk/>
            <pc:sldMk cId="1371769410" sldId="265"/>
            <ac:spMk id="6" creationId="{9A6EBAE1-A799-448E-8D67-E20894A74C01}"/>
          </ac:spMkLst>
        </pc:spChg>
        <pc:picChg chg="mod">
          <ac:chgData name="RYAN RODRIGUES DA SILVA ." userId="330cf5c3-001d-4df2-8ee0-384104b2deac" providerId="ADAL" clId="{EAA9199D-29C8-45C0-8B71-38CC22408817}" dt="2020-03-10T13:31:40.477" v="5" actId="1076"/>
          <ac:picMkLst>
            <pc:docMk/>
            <pc:sldMk cId="1371769410" sldId="265"/>
            <ac:picMk id="5124" creationId="{E7B98480-81BE-4D59-8955-0DF92D186CF9}"/>
          </ac:picMkLst>
        </pc:picChg>
      </pc:sldChg>
      <pc:sldChg chg="modSp addCm delCm">
        <pc:chgData name="RYAN RODRIGUES DA SILVA ." userId="330cf5c3-001d-4df2-8ee0-384104b2deac" providerId="ADAL" clId="{EAA9199D-29C8-45C0-8B71-38CC22408817}" dt="2020-03-10T13:33:47.054" v="11" actId="404"/>
        <pc:sldMkLst>
          <pc:docMk/>
          <pc:sldMk cId="3319652918" sldId="267"/>
        </pc:sldMkLst>
        <pc:spChg chg="mod">
          <ac:chgData name="RYAN RODRIGUES DA SILVA ." userId="330cf5c3-001d-4df2-8ee0-384104b2deac" providerId="ADAL" clId="{EAA9199D-29C8-45C0-8B71-38CC22408817}" dt="2020-03-10T13:33:47.054" v="11" actId="404"/>
          <ac:spMkLst>
            <pc:docMk/>
            <pc:sldMk cId="3319652918" sldId="267"/>
            <ac:spMk id="2" creationId="{A4D19CE0-884F-4DF0-AF19-2A2453694815}"/>
          </ac:spMkLst>
        </pc:spChg>
      </pc:sldChg>
      <pc:sldChg chg="modSp add del modAnim">
        <pc:chgData name="RYAN RODRIGUES DA SILVA ." userId="330cf5c3-001d-4df2-8ee0-384104b2deac" providerId="ADAL" clId="{EAA9199D-29C8-45C0-8B71-38CC22408817}" dt="2020-03-10T14:10:46.194" v="324" actId="2696"/>
        <pc:sldMkLst>
          <pc:docMk/>
          <pc:sldMk cId="90661222" sldId="268"/>
        </pc:sldMkLst>
        <pc:spChg chg="mod">
          <ac:chgData name="RYAN RODRIGUES DA SILVA ." userId="330cf5c3-001d-4df2-8ee0-384104b2deac" providerId="ADAL" clId="{EAA9199D-29C8-45C0-8B71-38CC22408817}" dt="2020-03-10T14:07:08.951" v="300" actId="692"/>
          <ac:spMkLst>
            <pc:docMk/>
            <pc:sldMk cId="90661222" sldId="268"/>
            <ac:spMk id="5" creationId="{1D043572-C3CD-4BFC-A46A-C7D8936BBFF6}"/>
          </ac:spMkLst>
        </pc:spChg>
      </pc:sldChg>
      <pc:sldChg chg="modSp setBg">
        <pc:chgData name="RYAN RODRIGUES DA SILVA ." userId="330cf5c3-001d-4df2-8ee0-384104b2deac" providerId="ADAL" clId="{EAA9199D-29C8-45C0-8B71-38CC22408817}" dt="2020-03-10T14:08:02.946" v="302"/>
        <pc:sldMkLst>
          <pc:docMk/>
          <pc:sldMk cId="2477246116" sldId="272"/>
        </pc:sldMkLst>
        <pc:graphicFrameChg chg="mod">
          <ac:chgData name="RYAN RODRIGUES DA SILVA ." userId="330cf5c3-001d-4df2-8ee0-384104b2deac" providerId="ADAL" clId="{EAA9199D-29C8-45C0-8B71-38CC22408817}" dt="2020-03-10T13:51:22.244" v="158" actId="20577"/>
          <ac:graphicFrameMkLst>
            <pc:docMk/>
            <pc:sldMk cId="2477246116" sldId="272"/>
            <ac:graphicFrameMk id="5" creationId="{86D4DC44-44EB-4E6C-945C-337075ADCF11}"/>
          </ac:graphicFrameMkLst>
        </pc:graphicFrameChg>
      </pc:sldChg>
      <pc:sldChg chg="modSp ord setBg modAnim">
        <pc:chgData name="RYAN RODRIGUES DA SILVA ." userId="330cf5c3-001d-4df2-8ee0-384104b2deac" providerId="ADAL" clId="{EAA9199D-29C8-45C0-8B71-38CC22408817}" dt="2020-03-10T14:10:50.412" v="325"/>
        <pc:sldMkLst>
          <pc:docMk/>
          <pc:sldMk cId="2769884573" sldId="273"/>
        </pc:sldMkLst>
        <pc:spChg chg="mod">
          <ac:chgData name="RYAN RODRIGUES DA SILVA ." userId="330cf5c3-001d-4df2-8ee0-384104b2deac" providerId="ADAL" clId="{EAA9199D-29C8-45C0-8B71-38CC22408817}" dt="2020-03-10T14:10:20.186" v="319" actId="1076"/>
          <ac:spMkLst>
            <pc:docMk/>
            <pc:sldMk cId="2769884573" sldId="273"/>
            <ac:spMk id="2" creationId="{A5104E5D-0BE2-4447-8014-2D3383D41D00}"/>
          </ac:spMkLst>
        </pc:spChg>
      </pc:sldChg>
      <pc:sldChg chg="modSp mod">
        <pc:chgData name="RYAN RODRIGUES DA SILVA ." userId="330cf5c3-001d-4df2-8ee0-384104b2deac" providerId="ADAL" clId="{EAA9199D-29C8-45C0-8B71-38CC22408817}" dt="2020-03-10T14:05:49.860" v="295" actId="2085"/>
        <pc:sldMkLst>
          <pc:docMk/>
          <pc:sldMk cId="3728728018" sldId="275"/>
        </pc:sldMkLst>
        <pc:graphicFrameChg chg="mod">
          <ac:chgData name="RYAN RODRIGUES DA SILVA ." userId="330cf5c3-001d-4df2-8ee0-384104b2deac" providerId="ADAL" clId="{EAA9199D-29C8-45C0-8B71-38CC22408817}" dt="2020-03-10T14:05:49.860" v="295" actId="2085"/>
          <ac:graphicFrameMkLst>
            <pc:docMk/>
            <pc:sldMk cId="3728728018" sldId="275"/>
            <ac:graphicFrameMk id="8" creationId="{D6571188-3DF1-4E61-A3CC-41B3EF1C3196}"/>
          </ac:graphicFrameMkLst>
        </pc:graphicFrameChg>
      </pc:sldChg>
      <pc:sldChg chg="add">
        <pc:chgData name="RYAN RODRIGUES DA SILVA ." userId="330cf5c3-001d-4df2-8ee0-384104b2deac" providerId="ADAL" clId="{EAA9199D-29C8-45C0-8B71-38CC22408817}" dt="2020-03-10T14:09:29.198" v="303"/>
        <pc:sldMkLst>
          <pc:docMk/>
          <pc:sldMk cId="3882910590" sldId="276"/>
        </pc:sldMkLst>
      </pc:sldChg>
      <pc:sldChg chg="addSp delSp modSp add mod modTransition setBg">
        <pc:chgData name="RYAN RODRIGUES DA SILVA ." userId="330cf5c3-001d-4df2-8ee0-384104b2deac" providerId="ADAL" clId="{EAA9199D-29C8-45C0-8B71-38CC22408817}" dt="2020-03-10T16:12:20.573" v="368"/>
        <pc:sldMkLst>
          <pc:docMk/>
          <pc:sldMk cId="2780180401" sldId="277"/>
        </pc:sldMkLst>
        <pc:spChg chg="del">
          <ac:chgData name="RYAN RODRIGUES DA SILVA ." userId="330cf5c3-001d-4df2-8ee0-384104b2deac" providerId="ADAL" clId="{EAA9199D-29C8-45C0-8B71-38CC22408817}" dt="2020-03-10T16:09:29.119" v="327" actId="478"/>
          <ac:spMkLst>
            <pc:docMk/>
            <pc:sldMk cId="2780180401" sldId="277"/>
            <ac:spMk id="2" creationId="{ED8971F8-2E14-4806-9FDC-9DDD215A2D13}"/>
          </ac:spMkLst>
        </pc:spChg>
        <pc:spChg chg="del">
          <ac:chgData name="RYAN RODRIGUES DA SILVA ." userId="330cf5c3-001d-4df2-8ee0-384104b2deac" providerId="ADAL" clId="{EAA9199D-29C8-45C0-8B71-38CC22408817}" dt="2020-03-10T16:09:30.301" v="328" actId="478"/>
          <ac:spMkLst>
            <pc:docMk/>
            <pc:sldMk cId="2780180401" sldId="277"/>
            <ac:spMk id="3" creationId="{F19C52C2-4524-49F2-8FB5-3D1A8291D862}"/>
          </ac:spMkLst>
        </pc:spChg>
        <pc:spChg chg="add del">
          <ac:chgData name="RYAN RODRIGUES DA SILVA ." userId="330cf5c3-001d-4df2-8ee0-384104b2deac" providerId="ADAL" clId="{EAA9199D-29C8-45C0-8B71-38CC22408817}" dt="2020-03-10T16:09:41.101" v="331" actId="26606"/>
          <ac:spMkLst>
            <pc:docMk/>
            <pc:sldMk cId="2780180401" sldId="277"/>
            <ac:spMk id="9" creationId="{65041AB2-A9B4-4D3F-B120-38E7860A8F1A}"/>
          </ac:spMkLst>
        </pc:spChg>
        <pc:graphicFrameChg chg="add mod modGraphic">
          <ac:chgData name="RYAN RODRIGUES DA SILVA ." userId="330cf5c3-001d-4df2-8ee0-384104b2deac" providerId="ADAL" clId="{EAA9199D-29C8-45C0-8B71-38CC22408817}" dt="2020-03-10T16:12:09.170" v="367" actId="113"/>
          <ac:graphicFrameMkLst>
            <pc:docMk/>
            <pc:sldMk cId="2780180401" sldId="277"/>
            <ac:graphicFrameMk id="4" creationId="{1629BE98-4CD2-45C7-8E0B-A7248F808B95}"/>
          </ac:graphicFrameMkLst>
        </pc:graphicFrameChg>
      </pc:sldChg>
      <pc:sldChg chg="addSp delSp modSp add setBg">
        <pc:chgData name="RYAN RODRIGUES DA SILVA ." userId="330cf5c3-001d-4df2-8ee0-384104b2deac" providerId="ADAL" clId="{EAA9199D-29C8-45C0-8B71-38CC22408817}" dt="2020-03-10T16:16:36.032" v="418"/>
        <pc:sldMkLst>
          <pc:docMk/>
          <pc:sldMk cId="2041396247" sldId="278"/>
        </pc:sldMkLst>
        <pc:spChg chg="del">
          <ac:chgData name="RYAN RODRIGUES DA SILVA ." userId="330cf5c3-001d-4df2-8ee0-384104b2deac" providerId="ADAL" clId="{EAA9199D-29C8-45C0-8B71-38CC22408817}" dt="2020-03-10T16:14:14.690" v="370" actId="478"/>
          <ac:spMkLst>
            <pc:docMk/>
            <pc:sldMk cId="2041396247" sldId="278"/>
            <ac:spMk id="2" creationId="{F6196159-D9FB-419F-8ABF-5DBA2E795599}"/>
          </ac:spMkLst>
        </pc:spChg>
        <pc:spChg chg="del">
          <ac:chgData name="RYAN RODRIGUES DA SILVA ." userId="330cf5c3-001d-4df2-8ee0-384104b2deac" providerId="ADAL" clId="{EAA9199D-29C8-45C0-8B71-38CC22408817}" dt="2020-03-10T16:14:16.854" v="371" actId="478"/>
          <ac:spMkLst>
            <pc:docMk/>
            <pc:sldMk cId="2041396247" sldId="278"/>
            <ac:spMk id="3" creationId="{63C4B9CD-0061-477B-ACE3-35B6196281C4}"/>
          </ac:spMkLst>
        </pc:spChg>
        <pc:spChg chg="add mod">
          <ac:chgData name="RYAN RODRIGUES DA SILVA ." userId="330cf5c3-001d-4df2-8ee0-384104b2deac" providerId="ADAL" clId="{EAA9199D-29C8-45C0-8B71-38CC22408817}" dt="2020-03-10T16:16:00.791" v="412" actId="207"/>
          <ac:spMkLst>
            <pc:docMk/>
            <pc:sldMk cId="2041396247" sldId="278"/>
            <ac:spMk id="4" creationId="{83DCC725-FFB4-4546-AF2A-61C5D9A7E938}"/>
          </ac:spMkLst>
        </pc:spChg>
        <pc:picChg chg="add mod">
          <ac:chgData name="RYAN RODRIGUES DA SILVA ." userId="330cf5c3-001d-4df2-8ee0-384104b2deac" providerId="ADAL" clId="{EAA9199D-29C8-45C0-8B71-38CC22408817}" dt="2020-03-10T16:16:23.772" v="415" actId="1076"/>
          <ac:picMkLst>
            <pc:docMk/>
            <pc:sldMk cId="2041396247" sldId="278"/>
            <ac:picMk id="2050" creationId="{42269096-DA59-49CC-A529-0F4DA1787A00}"/>
          </ac:picMkLst>
        </pc:picChg>
      </pc:sldChg>
    </pc:docChg>
  </pc:docChgLst>
  <pc:docChgLst>
    <pc:chgData name="FELIPE DIAS ALVES DE AZEVEDO ." userId="32d45880-1afd-4e4e-87a4-cca9bfaf6103" providerId="ADAL" clId="{8AED64F6-F128-4FE1-833A-0AFCF445F733}"/>
    <pc:docChg chg="custSel modSld">
      <pc:chgData name="FELIPE DIAS ALVES DE AZEVEDO ." userId="32d45880-1afd-4e4e-87a4-cca9bfaf6103" providerId="ADAL" clId="{8AED64F6-F128-4FE1-833A-0AFCF445F733}" dt="2020-03-10T01:37:15.543" v="427"/>
      <pc:docMkLst>
        <pc:docMk/>
      </pc:docMkLst>
      <pc:sldChg chg="addSp delSp modSp mod">
        <pc:chgData name="FELIPE DIAS ALVES DE AZEVEDO ." userId="32d45880-1afd-4e4e-87a4-cca9bfaf6103" providerId="ADAL" clId="{8AED64F6-F128-4FE1-833A-0AFCF445F733}" dt="2020-03-10T01:31:51.021" v="315" actId="14861"/>
        <pc:sldMkLst>
          <pc:docMk/>
          <pc:sldMk cId="3454324451" sldId="256"/>
        </pc:sldMkLst>
        <pc:spChg chg="del mod">
          <ac:chgData name="FELIPE DIAS ALVES DE AZEVEDO ." userId="32d45880-1afd-4e4e-87a4-cca9bfaf6103" providerId="ADAL" clId="{8AED64F6-F128-4FE1-833A-0AFCF445F733}" dt="2020-03-10T01:26:00.642" v="1" actId="478"/>
          <ac:spMkLst>
            <pc:docMk/>
            <pc:sldMk cId="3454324451" sldId="256"/>
            <ac:spMk id="2" creationId="{54B6B891-6AB6-4AE8-8CF5-C34B2F315D93}"/>
          </ac:spMkLst>
        </pc:spChg>
        <pc:spChg chg="mod">
          <ac:chgData name="FELIPE DIAS ALVES DE AZEVEDO ." userId="32d45880-1afd-4e4e-87a4-cca9bfaf6103" providerId="ADAL" clId="{8AED64F6-F128-4FE1-833A-0AFCF445F733}" dt="2020-03-10T01:28:26.081" v="175" actId="207"/>
          <ac:spMkLst>
            <pc:docMk/>
            <pc:sldMk cId="3454324451" sldId="256"/>
            <ac:spMk id="4" creationId="{B5D61924-B430-4C11-B700-196B6A8FB64B}"/>
          </ac:spMkLst>
        </pc:spChg>
        <pc:picChg chg="add mod">
          <ac:chgData name="FELIPE DIAS ALVES DE AZEVEDO ." userId="32d45880-1afd-4e4e-87a4-cca9bfaf6103" providerId="ADAL" clId="{8AED64F6-F128-4FE1-833A-0AFCF445F733}" dt="2020-03-10T01:31:51.021" v="315" actId="14861"/>
          <ac:picMkLst>
            <pc:docMk/>
            <pc:sldMk cId="3454324451" sldId="256"/>
            <ac:picMk id="6" creationId="{028951E2-DD30-4C9D-A9A4-891C7E4D76DD}"/>
          </ac:picMkLst>
        </pc:picChg>
      </pc:sldChg>
      <pc:sldChg chg="modAnim">
        <pc:chgData name="FELIPE DIAS ALVES DE AZEVEDO ." userId="32d45880-1afd-4e4e-87a4-cca9bfaf6103" providerId="ADAL" clId="{8AED64F6-F128-4FE1-833A-0AFCF445F733}" dt="2020-03-10T01:30:53.333" v="197"/>
        <pc:sldMkLst>
          <pc:docMk/>
          <pc:sldMk cId="1371769410" sldId="265"/>
        </pc:sldMkLst>
      </pc:sldChg>
      <pc:sldChg chg="modSp mod">
        <pc:chgData name="FELIPE DIAS ALVES DE AZEVEDO ." userId="32d45880-1afd-4e4e-87a4-cca9bfaf6103" providerId="ADAL" clId="{8AED64F6-F128-4FE1-833A-0AFCF445F733}" dt="2020-03-10T01:37:15.543" v="427"/>
        <pc:sldMkLst>
          <pc:docMk/>
          <pc:sldMk cId="3319652918" sldId="267"/>
        </pc:sldMkLst>
        <pc:spChg chg="mod">
          <ac:chgData name="FELIPE DIAS ALVES DE AZEVEDO ." userId="32d45880-1afd-4e4e-87a4-cca9bfaf6103" providerId="ADAL" clId="{8AED64F6-F128-4FE1-833A-0AFCF445F733}" dt="2020-03-10T01:37:15.543" v="427"/>
          <ac:spMkLst>
            <pc:docMk/>
            <pc:sldMk cId="3319652918" sldId="267"/>
            <ac:spMk id="2" creationId="{A4D19CE0-884F-4DF0-AF19-2A2453694815}"/>
          </ac:spMkLst>
        </pc:spChg>
      </pc:sldChg>
      <pc:sldChg chg="modSp mod">
        <pc:chgData name="FELIPE DIAS ALVES DE AZEVEDO ." userId="32d45880-1afd-4e4e-87a4-cca9bfaf6103" providerId="ADAL" clId="{8AED64F6-F128-4FE1-833A-0AFCF445F733}" dt="2020-03-10T01:35:47.025" v="408" actId="1076"/>
        <pc:sldMkLst>
          <pc:docMk/>
          <pc:sldMk cId="1577059010" sldId="270"/>
        </pc:sldMkLst>
        <pc:spChg chg="mod">
          <ac:chgData name="FELIPE DIAS ALVES DE AZEVEDO ." userId="32d45880-1afd-4e4e-87a4-cca9bfaf6103" providerId="ADAL" clId="{8AED64F6-F128-4FE1-833A-0AFCF445F733}" dt="2020-03-10T01:35:47.025" v="408" actId="1076"/>
          <ac:spMkLst>
            <pc:docMk/>
            <pc:sldMk cId="1577059010" sldId="270"/>
            <ac:spMk id="11" creationId="{766B912B-5A12-4BAE-9B99-8060FF155B92}"/>
          </ac:spMkLst>
        </pc:spChg>
      </pc:sldChg>
      <pc:sldChg chg="modSp mod">
        <pc:chgData name="FELIPE DIAS ALVES DE AZEVEDO ." userId="32d45880-1afd-4e4e-87a4-cca9bfaf6103" providerId="ADAL" clId="{8AED64F6-F128-4FE1-833A-0AFCF445F733}" dt="2020-03-10T01:34:41.106" v="390" actId="1076"/>
        <pc:sldMkLst>
          <pc:docMk/>
          <pc:sldMk cId="2454506639" sldId="271"/>
        </pc:sldMkLst>
        <pc:spChg chg="mod">
          <ac:chgData name="FELIPE DIAS ALVES DE AZEVEDO ." userId="32d45880-1afd-4e4e-87a4-cca9bfaf6103" providerId="ADAL" clId="{8AED64F6-F128-4FE1-833A-0AFCF445F733}" dt="2020-03-10T01:34:41.106" v="390" actId="1076"/>
          <ac:spMkLst>
            <pc:docMk/>
            <pc:sldMk cId="2454506639" sldId="271"/>
            <ac:spMk id="2" creationId="{40C94F66-D2F9-46A5-AD4A-B33DB89AE9EF}"/>
          </ac:spMkLst>
        </pc:spChg>
      </pc:sldChg>
      <pc:sldChg chg="modSp mod">
        <pc:chgData name="FELIPE DIAS ALVES DE AZEVEDO ." userId="32d45880-1afd-4e4e-87a4-cca9bfaf6103" providerId="ADAL" clId="{8AED64F6-F128-4FE1-833A-0AFCF445F733}" dt="2020-03-10T01:35:13.699" v="395"/>
        <pc:sldMkLst>
          <pc:docMk/>
          <pc:sldMk cId="2477246116" sldId="272"/>
        </pc:sldMkLst>
        <pc:spChg chg="mod">
          <ac:chgData name="FELIPE DIAS ALVES DE AZEVEDO ." userId="32d45880-1afd-4e4e-87a4-cca9bfaf6103" providerId="ADAL" clId="{8AED64F6-F128-4FE1-833A-0AFCF445F733}" dt="2020-03-10T01:35:13.699" v="395"/>
          <ac:spMkLst>
            <pc:docMk/>
            <pc:sldMk cId="2477246116" sldId="272"/>
            <ac:spMk id="2" creationId="{40C94F66-D2F9-46A5-AD4A-B33DB89AE9EF}"/>
          </ac:spMkLst>
        </pc:spChg>
      </pc:sldChg>
      <pc:sldChg chg="modSp mod">
        <pc:chgData name="FELIPE DIAS ALVES DE AZEVEDO ." userId="32d45880-1afd-4e4e-87a4-cca9bfaf6103" providerId="ADAL" clId="{8AED64F6-F128-4FE1-833A-0AFCF445F733}" dt="2020-03-10T01:33:00.811" v="356" actId="20577"/>
        <pc:sldMkLst>
          <pc:docMk/>
          <pc:sldMk cId="3207332342" sldId="274"/>
        </pc:sldMkLst>
        <pc:spChg chg="mod">
          <ac:chgData name="FELIPE DIAS ALVES DE AZEVEDO ." userId="32d45880-1afd-4e4e-87a4-cca9bfaf6103" providerId="ADAL" clId="{8AED64F6-F128-4FE1-833A-0AFCF445F733}" dt="2020-03-10T01:33:00.811" v="356" actId="20577"/>
          <ac:spMkLst>
            <pc:docMk/>
            <pc:sldMk cId="3207332342" sldId="274"/>
            <ac:spMk id="2" creationId="{40C94F66-D2F9-46A5-AD4A-B33DB89AE9EF}"/>
          </ac:spMkLst>
        </pc:spChg>
        <pc:spChg chg="mod">
          <ac:chgData name="FELIPE DIAS ALVES DE AZEVEDO ." userId="32d45880-1afd-4e4e-87a4-cca9bfaf6103" providerId="ADAL" clId="{8AED64F6-F128-4FE1-833A-0AFCF445F733}" dt="2020-03-10T01:32:56.043" v="343" actId="20577"/>
          <ac:spMkLst>
            <pc:docMk/>
            <pc:sldMk cId="3207332342" sldId="274"/>
            <ac:spMk id="3" creationId="{B2648C30-A31A-4596-8E5D-D188F6FE7B4D}"/>
          </ac:spMkLst>
        </pc:spChg>
      </pc:sldChg>
      <pc:sldChg chg="modSp mod">
        <pc:chgData name="FELIPE DIAS ALVES DE AZEVEDO ." userId="32d45880-1afd-4e4e-87a4-cca9bfaf6103" providerId="ADAL" clId="{8AED64F6-F128-4FE1-833A-0AFCF445F733}" dt="2020-03-10T01:36:17.099" v="413"/>
        <pc:sldMkLst>
          <pc:docMk/>
          <pc:sldMk cId="3728728018" sldId="275"/>
        </pc:sldMkLst>
        <pc:spChg chg="mod">
          <ac:chgData name="FELIPE DIAS ALVES DE AZEVEDO ." userId="32d45880-1afd-4e4e-87a4-cca9bfaf6103" providerId="ADAL" clId="{8AED64F6-F128-4FE1-833A-0AFCF445F733}" dt="2020-03-10T01:36:17.099" v="413"/>
          <ac:spMkLst>
            <pc:docMk/>
            <pc:sldMk cId="3728728018" sldId="275"/>
            <ac:spMk id="2" creationId="{A4D19CE0-884F-4DF0-AF19-2A2453694815}"/>
          </ac:spMkLst>
        </pc:spChg>
      </pc:sldChg>
    </pc:docChg>
  </pc:docChgLst>
  <pc:docChgLst>
    <pc:chgData name="FELIPE DIAS ALVES DE AZEVEDO ." userId="S::felipe.azevedo@bandtec.com.br::32d45880-1afd-4e4e-87a4-cca9bfaf6103" providerId="AD" clId="Web-{C068F396-4AFE-F1B8-36AB-B4E9DF1D8E1C}"/>
    <pc:docChg chg="modSld">
      <pc:chgData name="FELIPE DIAS ALVES DE AZEVEDO ." userId="S::felipe.azevedo@bandtec.com.br::32d45880-1afd-4e4e-87a4-cca9bfaf6103" providerId="AD" clId="Web-{C068F396-4AFE-F1B8-36AB-B4E9DF1D8E1C}" dt="2020-03-09T19:46:48.920" v="4" actId="1076"/>
      <pc:docMkLst>
        <pc:docMk/>
      </pc:docMkLst>
      <pc:sldChg chg="modSp modTransition">
        <pc:chgData name="FELIPE DIAS ALVES DE AZEVEDO ." userId="S::felipe.azevedo@bandtec.com.br::32d45880-1afd-4e4e-87a4-cca9bfaf6103" providerId="AD" clId="Web-{C068F396-4AFE-F1B8-36AB-B4E9DF1D8E1C}" dt="2020-03-09T19:46:48.920" v="4" actId="1076"/>
        <pc:sldMkLst>
          <pc:docMk/>
          <pc:sldMk cId="1371769410" sldId="265"/>
        </pc:sldMkLst>
        <pc:picChg chg="mod">
          <ac:chgData name="FELIPE DIAS ALVES DE AZEVEDO ." userId="S::felipe.azevedo@bandtec.com.br::32d45880-1afd-4e4e-87a4-cca9bfaf6103" providerId="AD" clId="Web-{C068F396-4AFE-F1B8-36AB-B4E9DF1D8E1C}" dt="2020-03-09T19:46:48.920" v="4" actId="1076"/>
          <ac:picMkLst>
            <pc:docMk/>
            <pc:sldMk cId="1371769410" sldId="265"/>
            <ac:picMk id="5122" creationId="{1BB1586D-B154-4E3B-8B81-348FDD277ED5}"/>
          </ac:picMkLst>
        </pc:picChg>
      </pc:sldChg>
      <pc:sldChg chg="modSp">
        <pc:chgData name="FELIPE DIAS ALVES DE AZEVEDO ." userId="S::felipe.azevedo@bandtec.com.br::32d45880-1afd-4e4e-87a4-cca9bfaf6103" providerId="AD" clId="Web-{C068F396-4AFE-F1B8-36AB-B4E9DF1D8E1C}" dt="2020-03-09T17:33:52.704" v="0" actId="20577"/>
        <pc:sldMkLst>
          <pc:docMk/>
          <pc:sldMk cId="90661222" sldId="268"/>
        </pc:sldMkLst>
        <pc:spChg chg="mod">
          <ac:chgData name="FELIPE DIAS ALVES DE AZEVEDO ." userId="S::felipe.azevedo@bandtec.com.br::32d45880-1afd-4e4e-87a4-cca9bfaf6103" providerId="AD" clId="Web-{C068F396-4AFE-F1B8-36AB-B4E9DF1D8E1C}" dt="2020-03-09T17:33:52.704" v="0" actId="20577"/>
          <ac:spMkLst>
            <pc:docMk/>
            <pc:sldMk cId="90661222" sldId="268"/>
            <ac:spMk id="2" creationId="{A5104E5D-0BE2-4447-8014-2D3383D41D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Porcentagem de clientes insatisfeitos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BA40-41AC-A7D2-4058BF08BE1B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BA40-41AC-A7D2-4058BF08BE1B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BA40-41AC-A7D2-4058BF08BE1B}"/>
              </c:ext>
            </c:extLst>
          </c:dPt>
          <c:cat>
            <c:strRef>
              <c:f>Planilha1!$A$2:$A$4</c:f>
              <c:strCache>
                <c:ptCount val="3"/>
                <c:pt idx="0">
                  <c:v>Muita fila</c:v>
                </c:pt>
                <c:pt idx="1">
                  <c:v>Longo tempo de espera</c:v>
                </c:pt>
                <c:pt idx="2">
                  <c:v>Falta de atendentes</c:v>
                </c:pt>
              </c:strCache>
            </c:strRef>
          </c:cat>
          <c:val>
            <c:numRef>
              <c:f>Planilha1!$B$2:$B$4</c:f>
              <c:numCache>
                <c:formatCode>0.00%</c:formatCode>
                <c:ptCount val="3"/>
                <c:pt idx="0">
                  <c:v>0.36699999999999999</c:v>
                </c:pt>
                <c:pt idx="1">
                  <c:v>0.223</c:v>
                </c:pt>
                <c:pt idx="2">
                  <c:v>0.11600000000000001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40-41AC-A7D2-4058BF08BE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960040496"/>
        <c:axId val="1893374848"/>
        <c:axId val="0"/>
      </c:bar3DChart>
      <c:catAx>
        <c:axId val="196004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93374848"/>
        <c:crosses val="autoZero"/>
        <c:auto val="1"/>
        <c:lblAlgn val="ctr"/>
        <c:lblOffset val="100"/>
        <c:noMultiLvlLbl val="0"/>
      </c:catAx>
      <c:valAx>
        <c:axId val="1893374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spc="-1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6004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5.3658792650918635E-2"/>
          <c:y val="0.12071328083989501"/>
          <c:w val="0.94634120734908134"/>
          <c:h val="0.81355359580052489"/>
        </c:manualLayout>
      </c:layout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Margem de Lucro</c:v>
                </c:pt>
              </c:strCache>
            </c:strRef>
          </c:tx>
          <c:spPr>
            <a:ln w="2222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rgbClr val="FF0000"/>
              </a:solidFill>
              <a:ln w="15875">
                <a:noFill/>
                <a:round/>
              </a:ln>
              <a:effectLst/>
            </c:spPr>
          </c:marker>
          <c:dPt>
            <c:idx val="0"/>
            <c:marker>
              <c:symbol val="circle"/>
              <c:size val="12"/>
              <c:spPr>
                <a:solidFill>
                  <a:srgbClr val="FF0000"/>
                </a:solidFill>
                <a:ln w="15875">
                  <a:noFill/>
                  <a:round/>
                </a:ln>
                <a:effectLst/>
              </c:spPr>
            </c:marker>
            <c:bubble3D val="0"/>
            <c:spPr>
              <a:ln w="22225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0-F5CE-4623-BB5F-EA69AFA8407D}"/>
              </c:ext>
            </c:extLst>
          </c:dPt>
          <c:dLbls>
            <c:delete val="1"/>
          </c:dLbls>
          <c:cat>
            <c:numRef>
              <c:f>Planilha1!$A$2:$A$4</c:f>
              <c:numCache>
                <c:formatCode>General</c:formatCode>
                <c:ptCount val="3"/>
              </c:numCache>
            </c:num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30</c:v>
                </c:pt>
                <c:pt idx="1">
                  <c:v>15</c:v>
                </c:pt>
                <c:pt idx="2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61-458A-A347-3CDB153E408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03518928"/>
        <c:axId val="505212032"/>
      </c:lineChart>
      <c:catAx>
        <c:axId val="403518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05212032"/>
        <c:crosses val="autoZero"/>
        <c:auto val="1"/>
        <c:lblAlgn val="ctr"/>
        <c:lblOffset val="100"/>
        <c:noMultiLvlLbl val="0"/>
      </c:catAx>
      <c:valAx>
        <c:axId val="50521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0351892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8T09:25:52.665" idx="1">
    <p:pos x="7404" y="1344"/>
    <p:text/>
    <p:extLst>
      <p:ext uri="{C676402C-5697-4E1C-873F-D02D1690AC5C}">
        <p15:threadingInfo xmlns:p15="http://schemas.microsoft.com/office/powerpoint/2012/main" timeZoneBias="180"/>
      </p:ext>
    </p:extLst>
  </p:cm>
  <p:cm authorId="3" dt="2020-03-10T06:32:45.588" idx="1">
    <p:pos x="7404" y="1440"/>
    <p:text>Dado de tempo de espera é falso galera
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2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04558B-6403-4BCD-94BE-3459367E53C1}" type="doc">
      <dgm:prSet loTypeId="urn:microsoft.com/office/officeart/2018/5/layout/IconCircleLabelList" loCatId="icon" qsTypeId="urn:microsoft.com/office/officeart/2005/8/quickstyle/simple5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7F6645B-33D8-4DEF-A067-AC6F25DC5B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600">
              <a:solidFill>
                <a:schemeClr val="bg1"/>
              </a:solidFill>
            </a:rPr>
            <a:t>LONGO TEMPO DE ESPERA</a:t>
          </a:r>
          <a:endParaRPr lang="en-US" sz="1600">
            <a:solidFill>
              <a:schemeClr val="bg1"/>
            </a:solidFill>
          </a:endParaRPr>
        </a:p>
      </dgm:t>
    </dgm:pt>
    <dgm:pt modelId="{1F4DA4E2-413F-47F7-B372-CC88233733CD}" type="parTrans" cxnId="{746AE397-7EC8-4730-842B-C89277CEA057}">
      <dgm:prSet/>
      <dgm:spPr/>
      <dgm:t>
        <a:bodyPr/>
        <a:lstStyle/>
        <a:p>
          <a:endParaRPr lang="en-US"/>
        </a:p>
      </dgm:t>
    </dgm:pt>
    <dgm:pt modelId="{9EC2F439-C8EE-4A24-9643-0EDF98EE75FB}" type="sibTrans" cxnId="{746AE397-7EC8-4730-842B-C89277CEA057}">
      <dgm:prSet/>
      <dgm:spPr/>
      <dgm:t>
        <a:bodyPr/>
        <a:lstStyle/>
        <a:p>
          <a:endParaRPr lang="en-US"/>
        </a:p>
      </dgm:t>
    </dgm:pt>
    <dgm:pt modelId="{47DE6591-48B8-418E-A34B-1331DAB0FCF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600">
              <a:solidFill>
                <a:schemeClr val="bg1"/>
              </a:solidFill>
            </a:rPr>
            <a:t>GRANDES QUANTIDADES DE FILA</a:t>
          </a:r>
          <a:endParaRPr lang="en-US" sz="1600">
            <a:solidFill>
              <a:schemeClr val="bg1"/>
            </a:solidFill>
          </a:endParaRPr>
        </a:p>
      </dgm:t>
    </dgm:pt>
    <dgm:pt modelId="{392CC2A2-2564-4C0A-82F6-34681519DF25}" type="parTrans" cxnId="{08111DB1-21BE-49BC-B1EB-173840E853CD}">
      <dgm:prSet/>
      <dgm:spPr/>
      <dgm:t>
        <a:bodyPr/>
        <a:lstStyle/>
        <a:p>
          <a:endParaRPr lang="en-US"/>
        </a:p>
      </dgm:t>
    </dgm:pt>
    <dgm:pt modelId="{DCD2559E-8E3F-42F5-A290-1D7CF02BAF78}" type="sibTrans" cxnId="{08111DB1-21BE-49BC-B1EB-173840E853CD}">
      <dgm:prSet/>
      <dgm:spPr/>
      <dgm:t>
        <a:bodyPr/>
        <a:lstStyle/>
        <a:p>
          <a:endParaRPr lang="en-US"/>
        </a:p>
      </dgm:t>
    </dgm:pt>
    <dgm:pt modelId="{950EA705-5F12-4C8A-9DB5-FFCF1A5B25B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600">
              <a:solidFill>
                <a:schemeClr val="bg1"/>
              </a:solidFill>
            </a:rPr>
            <a:t>FALTA DE FUNCIONARIOS NO CAIXA</a:t>
          </a:r>
          <a:endParaRPr lang="en-US" sz="1600">
            <a:solidFill>
              <a:schemeClr val="bg1"/>
            </a:solidFill>
          </a:endParaRPr>
        </a:p>
      </dgm:t>
    </dgm:pt>
    <dgm:pt modelId="{2166BD62-47CA-4864-9084-52F9D4A87BE6}" type="parTrans" cxnId="{7E63DC2A-6A42-47BC-A29F-47E89CA5B446}">
      <dgm:prSet/>
      <dgm:spPr/>
      <dgm:t>
        <a:bodyPr/>
        <a:lstStyle/>
        <a:p>
          <a:endParaRPr lang="en-US"/>
        </a:p>
      </dgm:t>
    </dgm:pt>
    <dgm:pt modelId="{B3737D0E-8E2E-4447-9931-B337D1E5839D}" type="sibTrans" cxnId="{7E63DC2A-6A42-47BC-A29F-47E89CA5B446}">
      <dgm:prSet/>
      <dgm:spPr/>
      <dgm:t>
        <a:bodyPr/>
        <a:lstStyle/>
        <a:p>
          <a:endParaRPr lang="en-US"/>
        </a:p>
      </dgm:t>
    </dgm:pt>
    <dgm:pt modelId="{C9420485-D980-4DF2-AD7E-DA817143DAC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600">
              <a:solidFill>
                <a:schemeClr val="bg1"/>
              </a:solidFill>
            </a:rPr>
            <a:t>Desistência DOS CLIENTES</a:t>
          </a:r>
          <a:endParaRPr lang="en-US" sz="1600">
            <a:solidFill>
              <a:schemeClr val="bg1"/>
            </a:solidFill>
          </a:endParaRPr>
        </a:p>
      </dgm:t>
    </dgm:pt>
    <dgm:pt modelId="{BE6F9E5E-604F-4189-B1A1-F881FA1E3CFC}" type="parTrans" cxnId="{2F15895C-5617-40C1-80A4-74A75AF0EBB1}">
      <dgm:prSet/>
      <dgm:spPr/>
      <dgm:t>
        <a:bodyPr/>
        <a:lstStyle/>
        <a:p>
          <a:endParaRPr lang="en-US"/>
        </a:p>
      </dgm:t>
    </dgm:pt>
    <dgm:pt modelId="{75B482BE-96A7-4CCD-BE69-60298105D325}" type="sibTrans" cxnId="{2F15895C-5617-40C1-80A4-74A75AF0EBB1}">
      <dgm:prSet/>
      <dgm:spPr/>
      <dgm:t>
        <a:bodyPr/>
        <a:lstStyle/>
        <a:p>
          <a:endParaRPr lang="en-US"/>
        </a:p>
      </dgm:t>
    </dgm:pt>
    <dgm:pt modelId="{E1EE2005-EAB6-4EAF-855C-66A0E43DB85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600">
              <a:solidFill>
                <a:schemeClr val="bg1"/>
              </a:solidFill>
            </a:rPr>
            <a:t>DESINFORMAÇÃO DOS HORÁRIOS DE PICO</a:t>
          </a:r>
          <a:endParaRPr lang="en-US" sz="1600">
            <a:solidFill>
              <a:schemeClr val="bg1"/>
            </a:solidFill>
          </a:endParaRPr>
        </a:p>
      </dgm:t>
    </dgm:pt>
    <dgm:pt modelId="{0CED1854-74DD-4144-9647-9CEA4B0063FA}" type="parTrans" cxnId="{8A649AB6-5177-4FA0-98B6-71210BA40C6F}">
      <dgm:prSet/>
      <dgm:spPr/>
      <dgm:t>
        <a:bodyPr/>
        <a:lstStyle/>
        <a:p>
          <a:endParaRPr lang="en-US"/>
        </a:p>
      </dgm:t>
    </dgm:pt>
    <dgm:pt modelId="{5D0ACC24-37F5-4444-A5CE-189D53A0D5AD}" type="sibTrans" cxnId="{8A649AB6-5177-4FA0-98B6-71210BA40C6F}">
      <dgm:prSet/>
      <dgm:spPr/>
      <dgm:t>
        <a:bodyPr/>
        <a:lstStyle/>
        <a:p>
          <a:endParaRPr lang="en-US"/>
        </a:p>
      </dgm:t>
    </dgm:pt>
    <dgm:pt modelId="{64B16346-16ED-4727-A602-D094F1846FC1}">
      <dgm:prSet custT="1"/>
      <dgm:spPr>
        <a:noFill/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500">
              <a:solidFill>
                <a:schemeClr val="bg1"/>
              </a:solidFill>
            </a:rPr>
            <a:t>GRANDE CONCENTRAÇÃO DE CLIENTES</a:t>
          </a:r>
          <a:endParaRPr lang="en-US" sz="1500">
            <a:solidFill>
              <a:schemeClr val="bg1"/>
            </a:solidFill>
          </a:endParaRPr>
        </a:p>
      </dgm:t>
    </dgm:pt>
    <dgm:pt modelId="{6AFC1DF5-F925-4D20-BFD2-E92825623F51}" type="parTrans" cxnId="{4BA56437-6B21-45C7-B660-CFF447E3B0CF}">
      <dgm:prSet/>
      <dgm:spPr/>
      <dgm:t>
        <a:bodyPr/>
        <a:lstStyle/>
        <a:p>
          <a:endParaRPr lang="en-US"/>
        </a:p>
      </dgm:t>
    </dgm:pt>
    <dgm:pt modelId="{2772A102-AEF6-4561-A403-F6301C8ADAE4}" type="sibTrans" cxnId="{4BA56437-6B21-45C7-B660-CFF447E3B0CF}">
      <dgm:prSet/>
      <dgm:spPr/>
      <dgm:t>
        <a:bodyPr/>
        <a:lstStyle/>
        <a:p>
          <a:endParaRPr lang="en-US"/>
        </a:p>
      </dgm:t>
    </dgm:pt>
    <dgm:pt modelId="{62D62FC4-D128-402D-A6DC-D6F17E07FB77}" type="pres">
      <dgm:prSet presAssocID="{0F04558B-6403-4BCD-94BE-3459367E53C1}" presName="root" presStyleCnt="0">
        <dgm:presLayoutVars>
          <dgm:dir/>
          <dgm:resizeHandles val="exact"/>
        </dgm:presLayoutVars>
      </dgm:prSet>
      <dgm:spPr/>
    </dgm:pt>
    <dgm:pt modelId="{975A7114-2E03-4694-9A8F-01E7EE0BF34F}" type="pres">
      <dgm:prSet presAssocID="{B7F6645B-33D8-4DEF-A067-AC6F25DC5BAE}" presName="compNode" presStyleCnt="0"/>
      <dgm:spPr/>
    </dgm:pt>
    <dgm:pt modelId="{317E5535-9D7D-488C-98B9-EDB8B125A6E4}" type="pres">
      <dgm:prSet presAssocID="{B7F6645B-33D8-4DEF-A067-AC6F25DC5BAE}" presName="iconBgRect" presStyleLbl="bgShp" presStyleIdx="0" presStyleCnt="6"/>
      <dgm:spPr>
        <a:solidFill>
          <a:srgbClr val="FF0101"/>
        </a:solidFill>
      </dgm:spPr>
    </dgm:pt>
    <dgm:pt modelId="{05015102-247D-4C2A-9560-2B594401F0C5}" type="pres">
      <dgm:prSet presAssocID="{B7F6645B-33D8-4DEF-A067-AC6F25DC5BA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4E23C7A-9A50-4B99-B396-3986D03701C0}" type="pres">
      <dgm:prSet presAssocID="{B7F6645B-33D8-4DEF-A067-AC6F25DC5BAE}" presName="spaceRect" presStyleCnt="0"/>
      <dgm:spPr/>
    </dgm:pt>
    <dgm:pt modelId="{0AA13D65-3042-4B26-957B-BBB13A9C23E5}" type="pres">
      <dgm:prSet presAssocID="{B7F6645B-33D8-4DEF-A067-AC6F25DC5BAE}" presName="textRect" presStyleLbl="revTx" presStyleIdx="0" presStyleCnt="6">
        <dgm:presLayoutVars>
          <dgm:chMax val="1"/>
          <dgm:chPref val="1"/>
        </dgm:presLayoutVars>
      </dgm:prSet>
      <dgm:spPr/>
    </dgm:pt>
    <dgm:pt modelId="{8868C74E-31D3-49B3-BA4D-6474BDCF527E}" type="pres">
      <dgm:prSet presAssocID="{9EC2F439-C8EE-4A24-9643-0EDF98EE75FB}" presName="sibTrans" presStyleCnt="0"/>
      <dgm:spPr/>
    </dgm:pt>
    <dgm:pt modelId="{56484AEB-1095-472B-B255-D57109538913}" type="pres">
      <dgm:prSet presAssocID="{47DE6591-48B8-418E-A34B-1331DAB0FCF2}" presName="compNode" presStyleCnt="0"/>
      <dgm:spPr/>
    </dgm:pt>
    <dgm:pt modelId="{F72222FD-D817-4062-8053-53E00D11A6B5}" type="pres">
      <dgm:prSet presAssocID="{47DE6591-48B8-418E-A34B-1331DAB0FCF2}" presName="iconBgRect" presStyleLbl="bgShp" presStyleIdx="1" presStyleCnt="6"/>
      <dgm:spPr>
        <a:solidFill>
          <a:srgbClr val="FF5509"/>
        </a:solidFill>
      </dgm:spPr>
    </dgm:pt>
    <dgm:pt modelId="{EDF5DB24-8741-4457-A5C1-98DAE609C69A}" type="pres">
      <dgm:prSet presAssocID="{47DE6591-48B8-418E-A34B-1331DAB0FCF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upo"/>
        </a:ext>
      </dgm:extLst>
    </dgm:pt>
    <dgm:pt modelId="{22E6EAF1-1860-4F3C-B7C4-61AD563BB499}" type="pres">
      <dgm:prSet presAssocID="{47DE6591-48B8-418E-A34B-1331DAB0FCF2}" presName="spaceRect" presStyleCnt="0"/>
      <dgm:spPr/>
    </dgm:pt>
    <dgm:pt modelId="{056098EA-4632-4232-B713-14517E17FCE9}" type="pres">
      <dgm:prSet presAssocID="{47DE6591-48B8-418E-A34B-1331DAB0FCF2}" presName="textRect" presStyleLbl="revTx" presStyleIdx="1" presStyleCnt="6" custScaleX="130325">
        <dgm:presLayoutVars>
          <dgm:chMax val="1"/>
          <dgm:chPref val="1"/>
        </dgm:presLayoutVars>
      </dgm:prSet>
      <dgm:spPr/>
    </dgm:pt>
    <dgm:pt modelId="{2E8EA133-D513-4ED0-A3AD-E86BFCEF108A}" type="pres">
      <dgm:prSet presAssocID="{DCD2559E-8E3F-42F5-A290-1D7CF02BAF78}" presName="sibTrans" presStyleCnt="0"/>
      <dgm:spPr/>
    </dgm:pt>
    <dgm:pt modelId="{F1DBCEE1-113B-4BDA-A025-D48937A9CA36}" type="pres">
      <dgm:prSet presAssocID="{950EA705-5F12-4C8A-9DB5-FFCF1A5B25B4}" presName="compNode" presStyleCnt="0"/>
      <dgm:spPr/>
    </dgm:pt>
    <dgm:pt modelId="{0784F1FA-449A-4B7B-82D3-02777CF6BBD8}" type="pres">
      <dgm:prSet presAssocID="{950EA705-5F12-4C8A-9DB5-FFCF1A5B25B4}" presName="iconBgRect" presStyleLbl="bgShp" presStyleIdx="2" presStyleCnt="6"/>
      <dgm:spPr/>
    </dgm:pt>
    <dgm:pt modelId="{985CE425-DED8-4CF1-9492-774B5E85869E}" type="pres">
      <dgm:prSet presAssocID="{950EA705-5F12-4C8A-9DB5-FFCF1A5B25B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1445265A-4E4A-4312-B78D-E6A4A662C1BC}" type="pres">
      <dgm:prSet presAssocID="{950EA705-5F12-4C8A-9DB5-FFCF1A5B25B4}" presName="spaceRect" presStyleCnt="0"/>
      <dgm:spPr/>
    </dgm:pt>
    <dgm:pt modelId="{C7120453-545C-45A3-889B-568E4DFA047C}" type="pres">
      <dgm:prSet presAssocID="{950EA705-5F12-4C8A-9DB5-FFCF1A5B25B4}" presName="textRect" presStyleLbl="revTx" presStyleIdx="2" presStyleCnt="6" custScaleX="126003">
        <dgm:presLayoutVars>
          <dgm:chMax val="1"/>
          <dgm:chPref val="1"/>
        </dgm:presLayoutVars>
      </dgm:prSet>
      <dgm:spPr/>
    </dgm:pt>
    <dgm:pt modelId="{5AD96367-CB7F-4493-B02F-6378069F8683}" type="pres">
      <dgm:prSet presAssocID="{B3737D0E-8E2E-4447-9931-B337D1E5839D}" presName="sibTrans" presStyleCnt="0"/>
      <dgm:spPr/>
    </dgm:pt>
    <dgm:pt modelId="{8F40B8EF-089D-4FAF-91B2-5DC12ADB776A}" type="pres">
      <dgm:prSet presAssocID="{C9420485-D980-4DF2-AD7E-DA817143DAC6}" presName="compNode" presStyleCnt="0"/>
      <dgm:spPr/>
    </dgm:pt>
    <dgm:pt modelId="{A4383C1D-6EC4-4CB7-BFAD-9769256E5859}" type="pres">
      <dgm:prSet presAssocID="{C9420485-D980-4DF2-AD7E-DA817143DAC6}" presName="iconBgRect" presStyleLbl="bgShp" presStyleIdx="3" presStyleCnt="6"/>
      <dgm:spPr>
        <a:solidFill>
          <a:srgbClr val="BC0000"/>
        </a:solidFill>
      </dgm:spPr>
    </dgm:pt>
    <dgm:pt modelId="{877A25B2-BF72-4609-8D12-31F9544950BD}" type="pres">
      <dgm:prSet presAssocID="{C9420485-D980-4DF2-AD7E-DA817143DAC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FAE29A1-644D-482B-85E7-B5E6C9E465E6}" type="pres">
      <dgm:prSet presAssocID="{C9420485-D980-4DF2-AD7E-DA817143DAC6}" presName="spaceRect" presStyleCnt="0"/>
      <dgm:spPr/>
    </dgm:pt>
    <dgm:pt modelId="{F53DF52E-F1EC-4F00-B286-36C24DAA69EF}" type="pres">
      <dgm:prSet presAssocID="{C9420485-D980-4DF2-AD7E-DA817143DAC6}" presName="textRect" presStyleLbl="revTx" presStyleIdx="3" presStyleCnt="6">
        <dgm:presLayoutVars>
          <dgm:chMax val="1"/>
          <dgm:chPref val="1"/>
        </dgm:presLayoutVars>
      </dgm:prSet>
      <dgm:spPr/>
    </dgm:pt>
    <dgm:pt modelId="{DA444A55-2F09-413A-8F1B-07AF17FDEA12}" type="pres">
      <dgm:prSet presAssocID="{75B482BE-96A7-4CCD-BE69-60298105D325}" presName="sibTrans" presStyleCnt="0"/>
      <dgm:spPr/>
    </dgm:pt>
    <dgm:pt modelId="{3F82CE6D-7594-476E-848F-6432EB1DDE95}" type="pres">
      <dgm:prSet presAssocID="{E1EE2005-EAB6-4EAF-855C-66A0E43DB852}" presName="compNode" presStyleCnt="0"/>
      <dgm:spPr/>
    </dgm:pt>
    <dgm:pt modelId="{EEEBD635-59AD-43F6-92C1-4A0DCD0FD366}" type="pres">
      <dgm:prSet presAssocID="{E1EE2005-EAB6-4EAF-855C-66A0E43DB852}" presName="iconBgRect" presStyleLbl="bgShp" presStyleIdx="4" presStyleCnt="6"/>
      <dgm:spPr>
        <a:solidFill>
          <a:srgbClr val="FFA219"/>
        </a:solidFill>
      </dgm:spPr>
    </dgm:pt>
    <dgm:pt modelId="{A684EFF8-3B8F-4930-BEC3-92264DC5BB74}" type="pres">
      <dgm:prSet presAssocID="{E1EE2005-EAB6-4EAF-855C-66A0E43DB85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rmalDistribution"/>
        </a:ext>
      </dgm:extLst>
    </dgm:pt>
    <dgm:pt modelId="{E59FA0FD-ECB2-41F2-B7C3-C81688DF4BA8}" type="pres">
      <dgm:prSet presAssocID="{E1EE2005-EAB6-4EAF-855C-66A0E43DB852}" presName="spaceRect" presStyleCnt="0"/>
      <dgm:spPr/>
    </dgm:pt>
    <dgm:pt modelId="{30984192-81F3-4473-8D1C-A035A5BAE927}" type="pres">
      <dgm:prSet presAssocID="{E1EE2005-EAB6-4EAF-855C-66A0E43DB852}" presName="textRect" presStyleLbl="revTx" presStyleIdx="4" presStyleCnt="6" custScaleX="133017">
        <dgm:presLayoutVars>
          <dgm:chMax val="1"/>
          <dgm:chPref val="1"/>
        </dgm:presLayoutVars>
      </dgm:prSet>
      <dgm:spPr/>
    </dgm:pt>
    <dgm:pt modelId="{C08E62CF-B073-412F-AF5C-EAB7ABED9518}" type="pres">
      <dgm:prSet presAssocID="{5D0ACC24-37F5-4444-A5CE-189D53A0D5AD}" presName="sibTrans" presStyleCnt="0"/>
      <dgm:spPr/>
    </dgm:pt>
    <dgm:pt modelId="{B4114B8B-1F52-4877-915A-6B3096B53B05}" type="pres">
      <dgm:prSet presAssocID="{64B16346-16ED-4727-A602-D094F1846FC1}" presName="compNode" presStyleCnt="0"/>
      <dgm:spPr/>
    </dgm:pt>
    <dgm:pt modelId="{27923417-D625-4B83-8005-4B90EB4D886D}" type="pres">
      <dgm:prSet presAssocID="{64B16346-16ED-4727-A602-D094F1846FC1}" presName="iconBgRect" presStyleLbl="bgShp" presStyleIdx="5" presStyleCnt="6"/>
      <dgm:spPr>
        <a:solidFill>
          <a:srgbClr val="B9DE00"/>
        </a:solidFill>
      </dgm:spPr>
    </dgm:pt>
    <dgm:pt modelId="{8EF11094-7AD2-4DF1-B81C-DA5C69AACD56}" type="pres">
      <dgm:prSet presAssocID="{64B16346-16ED-4727-A602-D094F1846FC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união"/>
        </a:ext>
      </dgm:extLst>
    </dgm:pt>
    <dgm:pt modelId="{01753AAE-AB57-4BC4-9C88-F97B94314453}" type="pres">
      <dgm:prSet presAssocID="{64B16346-16ED-4727-A602-D094F1846FC1}" presName="spaceRect" presStyleCnt="0"/>
      <dgm:spPr/>
    </dgm:pt>
    <dgm:pt modelId="{D606EFA4-F70C-44E5-88DC-22B84E67343B}" type="pres">
      <dgm:prSet presAssocID="{64B16346-16ED-4727-A602-D094F1846FC1}" presName="textRect" presStyleLbl="revTx" presStyleIdx="5" presStyleCnt="6" custScaleX="124782">
        <dgm:presLayoutVars>
          <dgm:chMax val="1"/>
          <dgm:chPref val="1"/>
        </dgm:presLayoutVars>
      </dgm:prSet>
      <dgm:spPr/>
    </dgm:pt>
  </dgm:ptLst>
  <dgm:cxnLst>
    <dgm:cxn modelId="{641CB917-D2AF-4CA9-AB6E-B1DD3DF6443F}" type="presOf" srcId="{47DE6591-48B8-418E-A34B-1331DAB0FCF2}" destId="{056098EA-4632-4232-B713-14517E17FCE9}" srcOrd="0" destOrd="0" presId="urn:microsoft.com/office/officeart/2018/5/layout/IconCircleLabelList"/>
    <dgm:cxn modelId="{7E63DC2A-6A42-47BC-A29F-47E89CA5B446}" srcId="{0F04558B-6403-4BCD-94BE-3459367E53C1}" destId="{950EA705-5F12-4C8A-9DB5-FFCF1A5B25B4}" srcOrd="2" destOrd="0" parTransId="{2166BD62-47CA-4864-9084-52F9D4A87BE6}" sibTransId="{B3737D0E-8E2E-4447-9931-B337D1E5839D}"/>
    <dgm:cxn modelId="{4BA56437-6B21-45C7-B660-CFF447E3B0CF}" srcId="{0F04558B-6403-4BCD-94BE-3459367E53C1}" destId="{64B16346-16ED-4727-A602-D094F1846FC1}" srcOrd="5" destOrd="0" parTransId="{6AFC1DF5-F925-4D20-BFD2-E92825623F51}" sibTransId="{2772A102-AEF6-4561-A403-F6301C8ADAE4}"/>
    <dgm:cxn modelId="{DED8585B-5193-429C-9A13-5F70ED3C198B}" type="presOf" srcId="{64B16346-16ED-4727-A602-D094F1846FC1}" destId="{D606EFA4-F70C-44E5-88DC-22B84E67343B}" srcOrd="0" destOrd="0" presId="urn:microsoft.com/office/officeart/2018/5/layout/IconCircleLabelList"/>
    <dgm:cxn modelId="{2F15895C-5617-40C1-80A4-74A75AF0EBB1}" srcId="{0F04558B-6403-4BCD-94BE-3459367E53C1}" destId="{C9420485-D980-4DF2-AD7E-DA817143DAC6}" srcOrd="3" destOrd="0" parTransId="{BE6F9E5E-604F-4189-B1A1-F881FA1E3CFC}" sibTransId="{75B482BE-96A7-4CCD-BE69-60298105D325}"/>
    <dgm:cxn modelId="{BD700A86-EFFE-4312-8D46-3D575A981EF1}" type="presOf" srcId="{0F04558B-6403-4BCD-94BE-3459367E53C1}" destId="{62D62FC4-D128-402D-A6DC-D6F17E07FB77}" srcOrd="0" destOrd="0" presId="urn:microsoft.com/office/officeart/2018/5/layout/IconCircleLabelList"/>
    <dgm:cxn modelId="{B9DF8696-1D9B-4EAB-A630-83EC58003F10}" type="presOf" srcId="{B7F6645B-33D8-4DEF-A067-AC6F25DC5BAE}" destId="{0AA13D65-3042-4B26-957B-BBB13A9C23E5}" srcOrd="0" destOrd="0" presId="urn:microsoft.com/office/officeart/2018/5/layout/IconCircleLabelList"/>
    <dgm:cxn modelId="{746AE397-7EC8-4730-842B-C89277CEA057}" srcId="{0F04558B-6403-4BCD-94BE-3459367E53C1}" destId="{B7F6645B-33D8-4DEF-A067-AC6F25DC5BAE}" srcOrd="0" destOrd="0" parTransId="{1F4DA4E2-413F-47F7-B372-CC88233733CD}" sibTransId="{9EC2F439-C8EE-4A24-9643-0EDF98EE75FB}"/>
    <dgm:cxn modelId="{08111DB1-21BE-49BC-B1EB-173840E853CD}" srcId="{0F04558B-6403-4BCD-94BE-3459367E53C1}" destId="{47DE6591-48B8-418E-A34B-1331DAB0FCF2}" srcOrd="1" destOrd="0" parTransId="{392CC2A2-2564-4C0A-82F6-34681519DF25}" sibTransId="{DCD2559E-8E3F-42F5-A290-1D7CF02BAF78}"/>
    <dgm:cxn modelId="{8A649AB6-5177-4FA0-98B6-71210BA40C6F}" srcId="{0F04558B-6403-4BCD-94BE-3459367E53C1}" destId="{E1EE2005-EAB6-4EAF-855C-66A0E43DB852}" srcOrd="4" destOrd="0" parTransId="{0CED1854-74DD-4144-9647-9CEA4B0063FA}" sibTransId="{5D0ACC24-37F5-4444-A5CE-189D53A0D5AD}"/>
    <dgm:cxn modelId="{F474E5ED-B5D8-4531-8F86-F4C882202BAD}" type="presOf" srcId="{C9420485-D980-4DF2-AD7E-DA817143DAC6}" destId="{F53DF52E-F1EC-4F00-B286-36C24DAA69EF}" srcOrd="0" destOrd="0" presId="urn:microsoft.com/office/officeart/2018/5/layout/IconCircleLabelList"/>
    <dgm:cxn modelId="{E5AB22F9-B2DD-4D45-85AF-95B201008730}" type="presOf" srcId="{950EA705-5F12-4C8A-9DB5-FFCF1A5B25B4}" destId="{C7120453-545C-45A3-889B-568E4DFA047C}" srcOrd="0" destOrd="0" presId="urn:microsoft.com/office/officeart/2018/5/layout/IconCircleLabelList"/>
    <dgm:cxn modelId="{4BD0F7FC-9E09-43BC-B11B-606DE3E785C7}" type="presOf" srcId="{E1EE2005-EAB6-4EAF-855C-66A0E43DB852}" destId="{30984192-81F3-4473-8D1C-A035A5BAE927}" srcOrd="0" destOrd="0" presId="urn:microsoft.com/office/officeart/2018/5/layout/IconCircleLabelList"/>
    <dgm:cxn modelId="{746B3247-A391-4C93-835C-DAA7E73FB99D}" type="presParOf" srcId="{62D62FC4-D128-402D-A6DC-D6F17E07FB77}" destId="{975A7114-2E03-4694-9A8F-01E7EE0BF34F}" srcOrd="0" destOrd="0" presId="urn:microsoft.com/office/officeart/2018/5/layout/IconCircleLabelList"/>
    <dgm:cxn modelId="{F33557DC-B1B3-4665-AE86-F5FECCCD645C}" type="presParOf" srcId="{975A7114-2E03-4694-9A8F-01E7EE0BF34F}" destId="{317E5535-9D7D-488C-98B9-EDB8B125A6E4}" srcOrd="0" destOrd="0" presId="urn:microsoft.com/office/officeart/2018/5/layout/IconCircleLabelList"/>
    <dgm:cxn modelId="{2A02F4EF-66F9-448F-8182-60E3010E9D83}" type="presParOf" srcId="{975A7114-2E03-4694-9A8F-01E7EE0BF34F}" destId="{05015102-247D-4C2A-9560-2B594401F0C5}" srcOrd="1" destOrd="0" presId="urn:microsoft.com/office/officeart/2018/5/layout/IconCircleLabelList"/>
    <dgm:cxn modelId="{E1A8EF94-E38E-4A0D-A568-F5FE95DEC76C}" type="presParOf" srcId="{975A7114-2E03-4694-9A8F-01E7EE0BF34F}" destId="{B4E23C7A-9A50-4B99-B396-3986D03701C0}" srcOrd="2" destOrd="0" presId="urn:microsoft.com/office/officeart/2018/5/layout/IconCircleLabelList"/>
    <dgm:cxn modelId="{FE4C4E97-CD60-4288-BE6B-1C3E86F356C0}" type="presParOf" srcId="{975A7114-2E03-4694-9A8F-01E7EE0BF34F}" destId="{0AA13D65-3042-4B26-957B-BBB13A9C23E5}" srcOrd="3" destOrd="0" presId="urn:microsoft.com/office/officeart/2018/5/layout/IconCircleLabelList"/>
    <dgm:cxn modelId="{A6AB37AE-5234-49AB-A56A-CC48DB6640B5}" type="presParOf" srcId="{62D62FC4-D128-402D-A6DC-D6F17E07FB77}" destId="{8868C74E-31D3-49B3-BA4D-6474BDCF527E}" srcOrd="1" destOrd="0" presId="urn:microsoft.com/office/officeart/2018/5/layout/IconCircleLabelList"/>
    <dgm:cxn modelId="{ECE781D2-BA4D-48C7-9527-AF195EF7ECC3}" type="presParOf" srcId="{62D62FC4-D128-402D-A6DC-D6F17E07FB77}" destId="{56484AEB-1095-472B-B255-D57109538913}" srcOrd="2" destOrd="0" presId="urn:microsoft.com/office/officeart/2018/5/layout/IconCircleLabelList"/>
    <dgm:cxn modelId="{19B5E9A7-DD9E-427A-A0B9-C37F4B3EAFDB}" type="presParOf" srcId="{56484AEB-1095-472B-B255-D57109538913}" destId="{F72222FD-D817-4062-8053-53E00D11A6B5}" srcOrd="0" destOrd="0" presId="urn:microsoft.com/office/officeart/2018/5/layout/IconCircleLabelList"/>
    <dgm:cxn modelId="{53B11710-FB4E-4E80-AA43-D251F0EB7196}" type="presParOf" srcId="{56484AEB-1095-472B-B255-D57109538913}" destId="{EDF5DB24-8741-4457-A5C1-98DAE609C69A}" srcOrd="1" destOrd="0" presId="urn:microsoft.com/office/officeart/2018/5/layout/IconCircleLabelList"/>
    <dgm:cxn modelId="{CC5C0ECC-7BEA-4730-8CB3-1431790C2139}" type="presParOf" srcId="{56484AEB-1095-472B-B255-D57109538913}" destId="{22E6EAF1-1860-4F3C-B7C4-61AD563BB499}" srcOrd="2" destOrd="0" presId="urn:microsoft.com/office/officeart/2018/5/layout/IconCircleLabelList"/>
    <dgm:cxn modelId="{3BBBB6AC-60A3-4CE9-A4FF-C1EF8264E484}" type="presParOf" srcId="{56484AEB-1095-472B-B255-D57109538913}" destId="{056098EA-4632-4232-B713-14517E17FCE9}" srcOrd="3" destOrd="0" presId="urn:microsoft.com/office/officeart/2018/5/layout/IconCircleLabelList"/>
    <dgm:cxn modelId="{4D818885-A1AE-4043-A697-F16993984D6E}" type="presParOf" srcId="{62D62FC4-D128-402D-A6DC-D6F17E07FB77}" destId="{2E8EA133-D513-4ED0-A3AD-E86BFCEF108A}" srcOrd="3" destOrd="0" presId="urn:microsoft.com/office/officeart/2018/5/layout/IconCircleLabelList"/>
    <dgm:cxn modelId="{C147ACF1-A8E8-4F14-99C3-10BC62CDF702}" type="presParOf" srcId="{62D62FC4-D128-402D-A6DC-D6F17E07FB77}" destId="{F1DBCEE1-113B-4BDA-A025-D48937A9CA36}" srcOrd="4" destOrd="0" presId="urn:microsoft.com/office/officeart/2018/5/layout/IconCircleLabelList"/>
    <dgm:cxn modelId="{D433E6BB-5200-4E39-B9BD-B89B103C7E84}" type="presParOf" srcId="{F1DBCEE1-113B-4BDA-A025-D48937A9CA36}" destId="{0784F1FA-449A-4B7B-82D3-02777CF6BBD8}" srcOrd="0" destOrd="0" presId="urn:microsoft.com/office/officeart/2018/5/layout/IconCircleLabelList"/>
    <dgm:cxn modelId="{A05968FE-9B75-42E6-A945-E32F5FA7EFA6}" type="presParOf" srcId="{F1DBCEE1-113B-4BDA-A025-D48937A9CA36}" destId="{985CE425-DED8-4CF1-9492-774B5E85869E}" srcOrd="1" destOrd="0" presId="urn:microsoft.com/office/officeart/2018/5/layout/IconCircleLabelList"/>
    <dgm:cxn modelId="{748FD413-3301-4A88-B371-98B90A18A220}" type="presParOf" srcId="{F1DBCEE1-113B-4BDA-A025-D48937A9CA36}" destId="{1445265A-4E4A-4312-B78D-E6A4A662C1BC}" srcOrd="2" destOrd="0" presId="urn:microsoft.com/office/officeart/2018/5/layout/IconCircleLabelList"/>
    <dgm:cxn modelId="{80A5745B-297C-4E02-BB75-4DC83D5B559F}" type="presParOf" srcId="{F1DBCEE1-113B-4BDA-A025-D48937A9CA36}" destId="{C7120453-545C-45A3-889B-568E4DFA047C}" srcOrd="3" destOrd="0" presId="urn:microsoft.com/office/officeart/2018/5/layout/IconCircleLabelList"/>
    <dgm:cxn modelId="{E1637392-CD73-4C9D-A1E3-9892339C7547}" type="presParOf" srcId="{62D62FC4-D128-402D-A6DC-D6F17E07FB77}" destId="{5AD96367-CB7F-4493-B02F-6378069F8683}" srcOrd="5" destOrd="0" presId="urn:microsoft.com/office/officeart/2018/5/layout/IconCircleLabelList"/>
    <dgm:cxn modelId="{EAEB50E2-8C24-40B9-B58E-FA34449D4E41}" type="presParOf" srcId="{62D62FC4-D128-402D-A6DC-D6F17E07FB77}" destId="{8F40B8EF-089D-4FAF-91B2-5DC12ADB776A}" srcOrd="6" destOrd="0" presId="urn:microsoft.com/office/officeart/2018/5/layout/IconCircleLabelList"/>
    <dgm:cxn modelId="{67A59BF1-DF45-420B-AA9B-D6AE77C886A8}" type="presParOf" srcId="{8F40B8EF-089D-4FAF-91B2-5DC12ADB776A}" destId="{A4383C1D-6EC4-4CB7-BFAD-9769256E5859}" srcOrd="0" destOrd="0" presId="urn:microsoft.com/office/officeart/2018/5/layout/IconCircleLabelList"/>
    <dgm:cxn modelId="{9AF67CA0-27B2-4A1E-825E-5790E32F62E6}" type="presParOf" srcId="{8F40B8EF-089D-4FAF-91B2-5DC12ADB776A}" destId="{877A25B2-BF72-4609-8D12-31F9544950BD}" srcOrd="1" destOrd="0" presId="urn:microsoft.com/office/officeart/2018/5/layout/IconCircleLabelList"/>
    <dgm:cxn modelId="{1738EDDF-6E31-418D-AB02-083535235EDB}" type="presParOf" srcId="{8F40B8EF-089D-4FAF-91B2-5DC12ADB776A}" destId="{2FAE29A1-644D-482B-85E7-B5E6C9E465E6}" srcOrd="2" destOrd="0" presId="urn:microsoft.com/office/officeart/2018/5/layout/IconCircleLabelList"/>
    <dgm:cxn modelId="{F256044C-7F2A-4DF2-B008-406A204F7B2C}" type="presParOf" srcId="{8F40B8EF-089D-4FAF-91B2-5DC12ADB776A}" destId="{F53DF52E-F1EC-4F00-B286-36C24DAA69EF}" srcOrd="3" destOrd="0" presId="urn:microsoft.com/office/officeart/2018/5/layout/IconCircleLabelList"/>
    <dgm:cxn modelId="{47FFDA9E-B8C6-4B0A-B378-78905D81B006}" type="presParOf" srcId="{62D62FC4-D128-402D-A6DC-D6F17E07FB77}" destId="{DA444A55-2F09-413A-8F1B-07AF17FDEA12}" srcOrd="7" destOrd="0" presId="urn:microsoft.com/office/officeart/2018/5/layout/IconCircleLabelList"/>
    <dgm:cxn modelId="{0C819BBC-EDFE-42EC-97F2-4A5B01C29E78}" type="presParOf" srcId="{62D62FC4-D128-402D-A6DC-D6F17E07FB77}" destId="{3F82CE6D-7594-476E-848F-6432EB1DDE95}" srcOrd="8" destOrd="0" presId="urn:microsoft.com/office/officeart/2018/5/layout/IconCircleLabelList"/>
    <dgm:cxn modelId="{1288E16D-C60E-4966-99B0-5A7B7A82D7F5}" type="presParOf" srcId="{3F82CE6D-7594-476E-848F-6432EB1DDE95}" destId="{EEEBD635-59AD-43F6-92C1-4A0DCD0FD366}" srcOrd="0" destOrd="0" presId="urn:microsoft.com/office/officeart/2018/5/layout/IconCircleLabelList"/>
    <dgm:cxn modelId="{05BA62A2-841E-478C-B65A-6B5C384E8C17}" type="presParOf" srcId="{3F82CE6D-7594-476E-848F-6432EB1DDE95}" destId="{A684EFF8-3B8F-4930-BEC3-92264DC5BB74}" srcOrd="1" destOrd="0" presId="urn:microsoft.com/office/officeart/2018/5/layout/IconCircleLabelList"/>
    <dgm:cxn modelId="{ACFB3585-BFAC-477C-BC98-A2C4C6BC76F9}" type="presParOf" srcId="{3F82CE6D-7594-476E-848F-6432EB1DDE95}" destId="{E59FA0FD-ECB2-41F2-B7C3-C81688DF4BA8}" srcOrd="2" destOrd="0" presId="urn:microsoft.com/office/officeart/2018/5/layout/IconCircleLabelList"/>
    <dgm:cxn modelId="{CE1B5F4D-E6E6-4455-9A7D-44DD0A9414C9}" type="presParOf" srcId="{3F82CE6D-7594-476E-848F-6432EB1DDE95}" destId="{30984192-81F3-4473-8D1C-A035A5BAE927}" srcOrd="3" destOrd="0" presId="urn:microsoft.com/office/officeart/2018/5/layout/IconCircleLabelList"/>
    <dgm:cxn modelId="{649DEAAC-CA1E-40CB-912E-67C8C2BF610C}" type="presParOf" srcId="{62D62FC4-D128-402D-A6DC-D6F17E07FB77}" destId="{C08E62CF-B073-412F-AF5C-EAB7ABED9518}" srcOrd="9" destOrd="0" presId="urn:microsoft.com/office/officeart/2018/5/layout/IconCircleLabelList"/>
    <dgm:cxn modelId="{16BABB51-0210-46E6-A259-5016AD76C935}" type="presParOf" srcId="{62D62FC4-D128-402D-A6DC-D6F17E07FB77}" destId="{B4114B8B-1F52-4877-915A-6B3096B53B05}" srcOrd="10" destOrd="0" presId="urn:microsoft.com/office/officeart/2018/5/layout/IconCircleLabelList"/>
    <dgm:cxn modelId="{3029D61C-2DC5-4557-B0A4-3D9A08B091C7}" type="presParOf" srcId="{B4114B8B-1F52-4877-915A-6B3096B53B05}" destId="{27923417-D625-4B83-8005-4B90EB4D886D}" srcOrd="0" destOrd="0" presId="urn:microsoft.com/office/officeart/2018/5/layout/IconCircleLabelList"/>
    <dgm:cxn modelId="{E5B77C93-5CC2-4A9D-A418-67EA79ADFD44}" type="presParOf" srcId="{B4114B8B-1F52-4877-915A-6B3096B53B05}" destId="{8EF11094-7AD2-4DF1-B81C-DA5C69AACD56}" srcOrd="1" destOrd="0" presId="urn:microsoft.com/office/officeart/2018/5/layout/IconCircleLabelList"/>
    <dgm:cxn modelId="{0D27360A-3687-44E6-882B-AAED98C8B1E4}" type="presParOf" srcId="{B4114B8B-1F52-4877-915A-6B3096B53B05}" destId="{01753AAE-AB57-4BC4-9C88-F97B94314453}" srcOrd="2" destOrd="0" presId="urn:microsoft.com/office/officeart/2018/5/layout/IconCircleLabelList"/>
    <dgm:cxn modelId="{A8C9EDF4-73B4-4487-BC9D-86AD4259CE75}" type="presParOf" srcId="{B4114B8B-1F52-4877-915A-6B3096B53B05}" destId="{D606EFA4-F70C-44E5-88DC-22B84E67343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87D9F4-D6C0-4A39-8450-EDA899549D3A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23AFF1-33BC-41AB-BC16-CA0D8A88580B}">
      <dgm:prSet/>
      <dgm:spPr>
        <a:solidFill>
          <a:srgbClr val="0070C0"/>
        </a:solidFill>
        <a:ln>
          <a:solidFill>
            <a:schemeClr val="bg1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ESTIMAR DADOS DE FORMA ESTATÍSTICA</a:t>
          </a:r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BE014DA-D201-4506-BB9F-AC6B902C2841}" type="parTrans" cxnId="{E7DB9F46-CFC6-45CE-87A6-671B26D8548A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9F36EE-DFF6-4543-97E5-30E7DFA22ED8}" type="sibTrans" cxnId="{E7DB9F46-CFC6-45CE-87A6-671B26D8548A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64A3D5-823C-4896-BA5B-9E9121F8631A}">
      <dgm:prSet/>
      <dgm:spPr>
        <a:solidFill>
          <a:srgbClr val="1897EE"/>
        </a:solidFill>
        <a:ln>
          <a:solidFill>
            <a:schemeClr val="bg1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POTENCIALIZAR LUCROS AO SUPERMERCADO</a:t>
          </a:r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E1D768-A84C-450C-9F30-A3E00AF08FFD}" type="parTrans" cxnId="{EBA3A37F-7C76-4EF8-9099-E59A115F8E0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09D96D-E31A-4F60-ABBA-270D1433E59F}" type="sibTrans" cxnId="{EBA3A37F-7C76-4EF8-9099-E59A115F8E0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89A7B1-9ED2-4253-A4A6-D2CB07E0AF86}">
      <dgm:prSet/>
      <dgm:spPr>
        <a:solidFill>
          <a:srgbClr val="0070C0"/>
        </a:solidFill>
        <a:ln>
          <a:solidFill>
            <a:schemeClr val="bg1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FACILITAR O ACESSO AOS DADOS</a:t>
          </a:r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B114B8D-A8A0-4D22-9797-7E5FA94AEB1F}" type="parTrans" cxnId="{17ACD402-276E-44BD-B2DC-F6A8FC54CB0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5C2F8F8-45A3-49E3-A560-FBE3DA9EC07C}" type="sibTrans" cxnId="{17ACD402-276E-44BD-B2DC-F6A8FC54CB0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C5A2430-FC86-41EA-B111-1925CF48625A}">
      <dgm:prSet/>
      <dgm:spPr>
        <a:solidFill>
          <a:srgbClr val="1897EE"/>
        </a:solidFill>
        <a:ln>
          <a:solidFill>
            <a:schemeClr val="bg1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TORNAR AS FILAS DE ATENDIMENTO EFICIENTES</a:t>
          </a:r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64592FA-3272-4E6F-90DD-5DD310885AC4}" type="parTrans" cxnId="{B3DCAF0D-90F8-4826-94FD-284FCE853206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2DE67E8-0DCB-4F1D-BA32-15F6B62A4D00}" type="sibTrans" cxnId="{B3DCAF0D-90F8-4826-94FD-284FCE853206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4904313-0497-4412-ADAE-44433BD902B7}">
      <dgm:prSet/>
      <dgm:spPr>
        <a:solidFill>
          <a:srgbClr val="0070C0"/>
        </a:solidFill>
        <a:ln>
          <a:solidFill>
            <a:schemeClr val="bg1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AUMENTO DO PADRÃO DE QUALIDADE AO SUPERMERCADO</a:t>
          </a:r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4470256-8DBC-4FEB-A76A-96A6870C7E51}" type="parTrans" cxnId="{6EA6D593-8A8C-4FA5-B690-5F98F257B84F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C241FA-5D39-4717-8EFD-BC79AEA85302}" type="sibTrans" cxnId="{6EA6D593-8A8C-4FA5-B690-5F98F257B84F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EF25609-A3F0-4061-B60B-E417B1BE855C}">
      <dgm:prSet/>
      <dgm:spPr>
        <a:solidFill>
          <a:srgbClr val="1897EE"/>
        </a:solidFill>
        <a:ln>
          <a:solidFill>
            <a:schemeClr val="bg1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PROPOSTA DE INOVAÇÃO AO VAREJISTA</a:t>
          </a:r>
          <a:endParaRPr lang="en-US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5D84BAD-6053-49A5-8673-4D29A586476A}" type="parTrans" cxnId="{BF3D3107-ADC1-456E-AA80-9B010FC032A4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8EFB892-A96A-4B5B-8F86-75764195F1AE}" type="sibTrans" cxnId="{BF3D3107-ADC1-456E-AA80-9B010FC032A4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DBFB46E-B667-4AB0-A0DD-BD3CF236AE4B}">
      <dgm:prSet/>
      <dgm:spPr>
        <a:solidFill>
          <a:srgbClr val="0070C0"/>
        </a:solidFill>
        <a:ln>
          <a:solidFill>
            <a:schemeClr val="bg1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AUMENTAR  A CONFIANÇA DOS CLIENTES COM A REDE</a:t>
          </a:r>
          <a:endParaRPr lang="en-US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8388FB-DE73-47C9-B9A3-ACD8E794BD2F}" type="parTrans" cxnId="{63B2C538-02AF-41EC-B6D5-65DFDB1EC1CF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66CEACF-1AFD-43F9-8390-FA2B74CC6BF0}" type="sibTrans" cxnId="{63B2C538-02AF-41EC-B6D5-65DFDB1EC1CF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4C36DCF-4A16-436E-B338-A8071DE896C2}" type="pres">
      <dgm:prSet presAssocID="{8C87D9F4-D6C0-4A39-8450-EDA899549D3A}" presName="linear" presStyleCnt="0">
        <dgm:presLayoutVars>
          <dgm:animLvl val="lvl"/>
          <dgm:resizeHandles val="exact"/>
        </dgm:presLayoutVars>
      </dgm:prSet>
      <dgm:spPr/>
    </dgm:pt>
    <dgm:pt modelId="{0341DCD8-D3C8-4D1E-99AF-D4547DDE0433}" type="pres">
      <dgm:prSet presAssocID="{2823AFF1-33BC-41AB-BC16-CA0D8A88580B}" presName="parentText" presStyleLbl="node1" presStyleIdx="0" presStyleCnt="7" custLinFactNeighborX="0" custLinFactNeighborY="-51127">
        <dgm:presLayoutVars>
          <dgm:chMax val="0"/>
          <dgm:bulletEnabled val="1"/>
        </dgm:presLayoutVars>
      </dgm:prSet>
      <dgm:spPr/>
    </dgm:pt>
    <dgm:pt modelId="{8A1E36DF-1340-4DC0-80CC-A0183E83AAFF}" type="pres">
      <dgm:prSet presAssocID="{409F36EE-DFF6-4543-97E5-30E7DFA22ED8}" presName="spacer" presStyleCnt="0"/>
      <dgm:spPr/>
    </dgm:pt>
    <dgm:pt modelId="{314CA527-F8E0-4C87-A4BD-4E18A48531CC}" type="pres">
      <dgm:prSet presAssocID="{0564A3D5-823C-4896-BA5B-9E9121F8631A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3744492-C5AA-4030-850F-0B3BC850A2FD}" type="pres">
      <dgm:prSet presAssocID="{5A09D96D-E31A-4F60-ABBA-270D1433E59F}" presName="spacer" presStyleCnt="0"/>
      <dgm:spPr/>
    </dgm:pt>
    <dgm:pt modelId="{62862F0E-CEF8-45BF-8852-344DC250FBBB}" type="pres">
      <dgm:prSet presAssocID="{0089A7B1-9ED2-4253-A4A6-D2CB07E0AF86}" presName="parentText" presStyleLbl="node1" presStyleIdx="2" presStyleCnt="7" custLinFactNeighborX="46" custLinFactNeighborY="-22514">
        <dgm:presLayoutVars>
          <dgm:chMax val="0"/>
          <dgm:bulletEnabled val="1"/>
        </dgm:presLayoutVars>
      </dgm:prSet>
      <dgm:spPr/>
    </dgm:pt>
    <dgm:pt modelId="{D4F07578-5E58-41BF-9A7C-C218D5EBABAF}" type="pres">
      <dgm:prSet presAssocID="{C5C2F8F8-45A3-49E3-A560-FBE3DA9EC07C}" presName="spacer" presStyleCnt="0"/>
      <dgm:spPr/>
    </dgm:pt>
    <dgm:pt modelId="{E374956E-BBA5-415E-8E9F-C1E351D22A9A}" type="pres">
      <dgm:prSet presAssocID="{6C5A2430-FC86-41EA-B111-1925CF48625A}" presName="parentText" presStyleLbl="node1" presStyleIdx="3" presStyleCnt="7" custLinFactNeighborX="-10" custLinFactNeighborY="-123">
        <dgm:presLayoutVars>
          <dgm:chMax val="0"/>
          <dgm:bulletEnabled val="1"/>
        </dgm:presLayoutVars>
      </dgm:prSet>
      <dgm:spPr/>
    </dgm:pt>
    <dgm:pt modelId="{0C0D16F9-05B1-4892-934A-A3E80EC41407}" type="pres">
      <dgm:prSet presAssocID="{62DE67E8-0DCB-4F1D-BA32-15F6B62A4D00}" presName="spacer" presStyleCnt="0"/>
      <dgm:spPr/>
    </dgm:pt>
    <dgm:pt modelId="{5217F2FC-ACA3-45AD-AE6A-9CFB9482FC5B}" type="pres">
      <dgm:prSet presAssocID="{24904313-0497-4412-ADAE-44433BD902B7}" presName="parentText" presStyleLbl="node1" presStyleIdx="4" presStyleCnt="7" custLinFactNeighborX="0" custLinFactNeighborY="62">
        <dgm:presLayoutVars>
          <dgm:chMax val="0"/>
          <dgm:bulletEnabled val="1"/>
        </dgm:presLayoutVars>
      </dgm:prSet>
      <dgm:spPr/>
    </dgm:pt>
    <dgm:pt modelId="{49C242C0-BCA5-432B-9C30-5EF49F236A4F}" type="pres">
      <dgm:prSet presAssocID="{BAC241FA-5D39-4717-8EFD-BC79AEA85302}" presName="spacer" presStyleCnt="0"/>
      <dgm:spPr/>
    </dgm:pt>
    <dgm:pt modelId="{3D86F607-D34B-4467-A5B9-9887BDFB4E8B}" type="pres">
      <dgm:prSet presAssocID="{9EF25609-A3F0-4061-B60B-E417B1BE855C}" presName="parentText" presStyleLbl="node1" presStyleIdx="5" presStyleCnt="7" custLinFactNeighborX="-10">
        <dgm:presLayoutVars>
          <dgm:chMax val="0"/>
          <dgm:bulletEnabled val="1"/>
        </dgm:presLayoutVars>
      </dgm:prSet>
      <dgm:spPr/>
    </dgm:pt>
    <dgm:pt modelId="{095831A7-3A96-45C5-B006-0D812CE2DA33}" type="pres">
      <dgm:prSet presAssocID="{58EFB892-A96A-4B5B-8F86-75764195F1AE}" presName="spacer" presStyleCnt="0"/>
      <dgm:spPr/>
    </dgm:pt>
    <dgm:pt modelId="{A0CA1990-004A-42EA-98AE-5F0BD8B470C5}" type="pres">
      <dgm:prSet presAssocID="{6DBFB46E-B667-4AB0-A0DD-BD3CF236AE4B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6AF7301-B91B-4674-B245-90A1C52F2D87}" type="presOf" srcId="{6C5A2430-FC86-41EA-B111-1925CF48625A}" destId="{E374956E-BBA5-415E-8E9F-C1E351D22A9A}" srcOrd="0" destOrd="0" presId="urn:microsoft.com/office/officeart/2005/8/layout/vList2"/>
    <dgm:cxn modelId="{17ACD402-276E-44BD-B2DC-F6A8FC54CB0C}" srcId="{8C87D9F4-D6C0-4A39-8450-EDA899549D3A}" destId="{0089A7B1-9ED2-4253-A4A6-D2CB07E0AF86}" srcOrd="2" destOrd="0" parTransId="{2B114B8D-A8A0-4D22-9797-7E5FA94AEB1F}" sibTransId="{C5C2F8F8-45A3-49E3-A560-FBE3DA9EC07C}"/>
    <dgm:cxn modelId="{BF3D3107-ADC1-456E-AA80-9B010FC032A4}" srcId="{8C87D9F4-D6C0-4A39-8450-EDA899549D3A}" destId="{9EF25609-A3F0-4061-B60B-E417B1BE855C}" srcOrd="5" destOrd="0" parTransId="{65D84BAD-6053-49A5-8673-4D29A586476A}" sibTransId="{58EFB892-A96A-4B5B-8F86-75764195F1AE}"/>
    <dgm:cxn modelId="{B3DCAF0D-90F8-4826-94FD-284FCE853206}" srcId="{8C87D9F4-D6C0-4A39-8450-EDA899549D3A}" destId="{6C5A2430-FC86-41EA-B111-1925CF48625A}" srcOrd="3" destOrd="0" parTransId="{364592FA-3272-4E6F-90DD-5DD310885AC4}" sibTransId="{62DE67E8-0DCB-4F1D-BA32-15F6B62A4D00}"/>
    <dgm:cxn modelId="{1CFE0E19-E8BB-46DB-9E2D-85822E99F758}" type="presOf" srcId="{8C87D9F4-D6C0-4A39-8450-EDA899549D3A}" destId="{74C36DCF-4A16-436E-B338-A8071DE896C2}" srcOrd="0" destOrd="0" presId="urn:microsoft.com/office/officeart/2005/8/layout/vList2"/>
    <dgm:cxn modelId="{AE71822C-ED42-4D38-9FC0-BD87D75124E0}" type="presOf" srcId="{0564A3D5-823C-4896-BA5B-9E9121F8631A}" destId="{314CA527-F8E0-4C87-A4BD-4E18A48531CC}" srcOrd="0" destOrd="0" presId="urn:microsoft.com/office/officeart/2005/8/layout/vList2"/>
    <dgm:cxn modelId="{63B2C538-02AF-41EC-B6D5-65DFDB1EC1CF}" srcId="{8C87D9F4-D6C0-4A39-8450-EDA899549D3A}" destId="{6DBFB46E-B667-4AB0-A0DD-BD3CF236AE4B}" srcOrd="6" destOrd="0" parTransId="{0E8388FB-DE73-47C9-B9A3-ACD8E794BD2F}" sibTransId="{066CEACF-1AFD-43F9-8390-FA2B74CC6BF0}"/>
    <dgm:cxn modelId="{177A1643-DB6E-4A84-B576-01170313034B}" type="presOf" srcId="{0089A7B1-9ED2-4253-A4A6-D2CB07E0AF86}" destId="{62862F0E-CEF8-45BF-8852-344DC250FBBB}" srcOrd="0" destOrd="0" presId="urn:microsoft.com/office/officeart/2005/8/layout/vList2"/>
    <dgm:cxn modelId="{E7DB9F46-CFC6-45CE-87A6-671B26D8548A}" srcId="{8C87D9F4-D6C0-4A39-8450-EDA899549D3A}" destId="{2823AFF1-33BC-41AB-BC16-CA0D8A88580B}" srcOrd="0" destOrd="0" parTransId="{CBE014DA-D201-4506-BB9F-AC6B902C2841}" sibTransId="{409F36EE-DFF6-4543-97E5-30E7DFA22ED8}"/>
    <dgm:cxn modelId="{66B5AE6F-7CC8-4E60-9AFB-4FBEB66B8F78}" type="presOf" srcId="{2823AFF1-33BC-41AB-BC16-CA0D8A88580B}" destId="{0341DCD8-D3C8-4D1E-99AF-D4547DDE0433}" srcOrd="0" destOrd="0" presId="urn:microsoft.com/office/officeart/2005/8/layout/vList2"/>
    <dgm:cxn modelId="{09CDA152-A9BB-472D-B951-96A1FDBABFAB}" type="presOf" srcId="{9EF25609-A3F0-4061-B60B-E417B1BE855C}" destId="{3D86F607-D34B-4467-A5B9-9887BDFB4E8B}" srcOrd="0" destOrd="0" presId="urn:microsoft.com/office/officeart/2005/8/layout/vList2"/>
    <dgm:cxn modelId="{79FC4879-E3EF-4FC3-8DFE-D9EB06A46863}" type="presOf" srcId="{24904313-0497-4412-ADAE-44433BD902B7}" destId="{5217F2FC-ACA3-45AD-AE6A-9CFB9482FC5B}" srcOrd="0" destOrd="0" presId="urn:microsoft.com/office/officeart/2005/8/layout/vList2"/>
    <dgm:cxn modelId="{EBA3A37F-7C76-4EF8-9099-E59A115F8E09}" srcId="{8C87D9F4-D6C0-4A39-8450-EDA899549D3A}" destId="{0564A3D5-823C-4896-BA5B-9E9121F8631A}" srcOrd="1" destOrd="0" parTransId="{EEE1D768-A84C-450C-9F30-A3E00AF08FFD}" sibTransId="{5A09D96D-E31A-4F60-ABBA-270D1433E59F}"/>
    <dgm:cxn modelId="{6EA6D593-8A8C-4FA5-B690-5F98F257B84F}" srcId="{8C87D9F4-D6C0-4A39-8450-EDA899549D3A}" destId="{24904313-0497-4412-ADAE-44433BD902B7}" srcOrd="4" destOrd="0" parTransId="{34470256-8DBC-4FEB-A76A-96A6870C7E51}" sibTransId="{BAC241FA-5D39-4717-8EFD-BC79AEA85302}"/>
    <dgm:cxn modelId="{319AABAA-E8EF-4C5B-8E6E-77B34F612AE1}" type="presOf" srcId="{6DBFB46E-B667-4AB0-A0DD-BD3CF236AE4B}" destId="{A0CA1990-004A-42EA-98AE-5F0BD8B470C5}" srcOrd="0" destOrd="0" presId="urn:microsoft.com/office/officeart/2005/8/layout/vList2"/>
    <dgm:cxn modelId="{D258003B-9174-4B85-92D2-2E262C5B9C12}" type="presParOf" srcId="{74C36DCF-4A16-436E-B338-A8071DE896C2}" destId="{0341DCD8-D3C8-4D1E-99AF-D4547DDE0433}" srcOrd="0" destOrd="0" presId="urn:microsoft.com/office/officeart/2005/8/layout/vList2"/>
    <dgm:cxn modelId="{20012BAD-6036-401F-ABC3-3C7634BB996B}" type="presParOf" srcId="{74C36DCF-4A16-436E-B338-A8071DE896C2}" destId="{8A1E36DF-1340-4DC0-80CC-A0183E83AAFF}" srcOrd="1" destOrd="0" presId="urn:microsoft.com/office/officeart/2005/8/layout/vList2"/>
    <dgm:cxn modelId="{C88A08CA-B426-4D83-9525-9683410B6F0F}" type="presParOf" srcId="{74C36DCF-4A16-436E-B338-A8071DE896C2}" destId="{314CA527-F8E0-4C87-A4BD-4E18A48531CC}" srcOrd="2" destOrd="0" presId="urn:microsoft.com/office/officeart/2005/8/layout/vList2"/>
    <dgm:cxn modelId="{1BBA01DD-835D-4C1D-8AD2-5485DF35C72B}" type="presParOf" srcId="{74C36DCF-4A16-436E-B338-A8071DE896C2}" destId="{33744492-C5AA-4030-850F-0B3BC850A2FD}" srcOrd="3" destOrd="0" presId="urn:microsoft.com/office/officeart/2005/8/layout/vList2"/>
    <dgm:cxn modelId="{856C93BA-C3FB-45AB-AA37-1728512C58B9}" type="presParOf" srcId="{74C36DCF-4A16-436E-B338-A8071DE896C2}" destId="{62862F0E-CEF8-45BF-8852-344DC250FBBB}" srcOrd="4" destOrd="0" presId="urn:microsoft.com/office/officeart/2005/8/layout/vList2"/>
    <dgm:cxn modelId="{7B542589-82C8-4320-927F-B6CA0965D6A7}" type="presParOf" srcId="{74C36DCF-4A16-436E-B338-A8071DE896C2}" destId="{D4F07578-5E58-41BF-9A7C-C218D5EBABAF}" srcOrd="5" destOrd="0" presId="urn:microsoft.com/office/officeart/2005/8/layout/vList2"/>
    <dgm:cxn modelId="{AE5A64A8-5A32-4774-9915-424714000A56}" type="presParOf" srcId="{74C36DCF-4A16-436E-B338-A8071DE896C2}" destId="{E374956E-BBA5-415E-8E9F-C1E351D22A9A}" srcOrd="6" destOrd="0" presId="urn:microsoft.com/office/officeart/2005/8/layout/vList2"/>
    <dgm:cxn modelId="{AE4E3E50-CC78-4222-AEAD-653643E0F830}" type="presParOf" srcId="{74C36DCF-4A16-436E-B338-A8071DE896C2}" destId="{0C0D16F9-05B1-4892-934A-A3E80EC41407}" srcOrd="7" destOrd="0" presId="urn:microsoft.com/office/officeart/2005/8/layout/vList2"/>
    <dgm:cxn modelId="{C2B23843-BDDE-4E74-BE2A-C25B9BFA0C41}" type="presParOf" srcId="{74C36DCF-4A16-436E-B338-A8071DE896C2}" destId="{5217F2FC-ACA3-45AD-AE6A-9CFB9482FC5B}" srcOrd="8" destOrd="0" presId="urn:microsoft.com/office/officeart/2005/8/layout/vList2"/>
    <dgm:cxn modelId="{C6702285-BB7A-4224-A903-C5A7297DE3DF}" type="presParOf" srcId="{74C36DCF-4A16-436E-B338-A8071DE896C2}" destId="{49C242C0-BCA5-432B-9C30-5EF49F236A4F}" srcOrd="9" destOrd="0" presId="urn:microsoft.com/office/officeart/2005/8/layout/vList2"/>
    <dgm:cxn modelId="{23B1328B-76A7-4A45-9533-051E8886821F}" type="presParOf" srcId="{74C36DCF-4A16-436E-B338-A8071DE896C2}" destId="{3D86F607-D34B-4467-A5B9-9887BDFB4E8B}" srcOrd="10" destOrd="0" presId="urn:microsoft.com/office/officeart/2005/8/layout/vList2"/>
    <dgm:cxn modelId="{2943E0EC-FD2D-4A89-9E20-B703A277ACF2}" type="presParOf" srcId="{74C36DCF-4A16-436E-B338-A8071DE896C2}" destId="{095831A7-3A96-45C5-B006-0D812CE2DA33}" srcOrd="11" destOrd="0" presId="urn:microsoft.com/office/officeart/2005/8/layout/vList2"/>
    <dgm:cxn modelId="{936DAECB-92B6-4B8B-B5CD-88F5BBEA5278}" type="presParOf" srcId="{74C36DCF-4A16-436E-B338-A8071DE896C2}" destId="{A0CA1990-004A-42EA-98AE-5F0BD8B470C5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704F83-4D62-4D56-BDE7-AED0D2A7F9A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90D5DAB-64F7-48AF-A281-1BDB81C64B60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SENSORES DE OBSTÁCULO</a:t>
          </a:r>
          <a:endParaRPr lang="en-US"/>
        </a:p>
      </dgm:t>
    </dgm:pt>
    <dgm:pt modelId="{1D4EB88F-990F-4725-A0F9-0DAC31DCD4BD}" type="parTrans" cxnId="{C2B48BF9-22AC-4E9C-AF04-FB38691D6B7C}">
      <dgm:prSet/>
      <dgm:spPr/>
      <dgm:t>
        <a:bodyPr/>
        <a:lstStyle/>
        <a:p>
          <a:endParaRPr lang="en-US"/>
        </a:p>
      </dgm:t>
    </dgm:pt>
    <dgm:pt modelId="{0A744A0C-6CAD-46F1-B66B-0DA2622906DD}" type="sibTrans" cxnId="{C2B48BF9-22AC-4E9C-AF04-FB38691D6B7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E586F53-DF3F-4742-9D4D-73D43F528C4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SISTEMA ARDUINO</a:t>
          </a:r>
          <a:endParaRPr lang="en-US"/>
        </a:p>
      </dgm:t>
    </dgm:pt>
    <dgm:pt modelId="{144819B7-D5B7-42EB-AF51-BF3F4FDE5DA1}" type="parTrans" cxnId="{47556E0E-F003-414F-A8C0-7A6B78994AEA}">
      <dgm:prSet/>
      <dgm:spPr/>
      <dgm:t>
        <a:bodyPr/>
        <a:lstStyle/>
        <a:p>
          <a:endParaRPr lang="en-US"/>
        </a:p>
      </dgm:t>
    </dgm:pt>
    <dgm:pt modelId="{3F80F218-D2A1-4575-856F-4B15FECE7C1B}" type="sibTrans" cxnId="{47556E0E-F003-414F-A8C0-7A6B78994AE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D3B5B27-9739-42F5-B328-3BE97568F4C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BANCO DE DADOS EM NUVEM</a:t>
          </a:r>
          <a:endParaRPr lang="en-US"/>
        </a:p>
      </dgm:t>
    </dgm:pt>
    <dgm:pt modelId="{9808B429-3116-4912-A9B9-63F245843B0C}" type="parTrans" cxnId="{DD53D10E-BF74-4D47-8632-8B88DB879E2A}">
      <dgm:prSet/>
      <dgm:spPr/>
      <dgm:t>
        <a:bodyPr/>
        <a:lstStyle/>
        <a:p>
          <a:endParaRPr lang="en-US"/>
        </a:p>
      </dgm:t>
    </dgm:pt>
    <dgm:pt modelId="{3EA16905-8D05-4943-972E-B9E6DC26CDCB}" type="sibTrans" cxnId="{DD53D10E-BF74-4D47-8632-8B88DB879E2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78A76AB-8FEE-49E1-9212-65301103093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WEBSITE INSTITUCIONAL</a:t>
          </a:r>
          <a:endParaRPr lang="en-US"/>
        </a:p>
      </dgm:t>
    </dgm:pt>
    <dgm:pt modelId="{4023B9E3-5B5C-40C9-A3A6-91F4A95A8986}" type="parTrans" cxnId="{B51E6276-3EFC-469A-B381-D650C4260F9C}">
      <dgm:prSet/>
      <dgm:spPr/>
      <dgm:t>
        <a:bodyPr/>
        <a:lstStyle/>
        <a:p>
          <a:endParaRPr lang="en-US"/>
        </a:p>
      </dgm:t>
    </dgm:pt>
    <dgm:pt modelId="{B98B98AF-95A5-4494-8514-681A7725667D}" type="sibTrans" cxnId="{B51E6276-3EFC-469A-B381-D650C4260F9C}">
      <dgm:prSet/>
      <dgm:spPr/>
      <dgm:t>
        <a:bodyPr/>
        <a:lstStyle/>
        <a:p>
          <a:endParaRPr lang="en-US"/>
        </a:p>
      </dgm:t>
    </dgm:pt>
    <dgm:pt modelId="{F3981D1B-3599-4ED7-806B-B8353343FC7A}" type="pres">
      <dgm:prSet presAssocID="{41704F83-4D62-4D56-BDE7-AED0D2A7F9A0}" presName="root" presStyleCnt="0">
        <dgm:presLayoutVars>
          <dgm:dir/>
          <dgm:resizeHandles val="exact"/>
        </dgm:presLayoutVars>
      </dgm:prSet>
      <dgm:spPr/>
    </dgm:pt>
    <dgm:pt modelId="{66DCB647-716E-49F1-A133-0BD1A2948B57}" type="pres">
      <dgm:prSet presAssocID="{41704F83-4D62-4D56-BDE7-AED0D2A7F9A0}" presName="container" presStyleCnt="0">
        <dgm:presLayoutVars>
          <dgm:dir/>
          <dgm:resizeHandles val="exact"/>
        </dgm:presLayoutVars>
      </dgm:prSet>
      <dgm:spPr/>
    </dgm:pt>
    <dgm:pt modelId="{12B62A37-4339-4337-9B43-6284E601EBD6}" type="pres">
      <dgm:prSet presAssocID="{090D5DAB-64F7-48AF-A281-1BDB81C64B60}" presName="compNode" presStyleCnt="0"/>
      <dgm:spPr/>
    </dgm:pt>
    <dgm:pt modelId="{F34B3BD5-21AB-45E3-93AD-D653E2067931}" type="pres">
      <dgm:prSet presAssocID="{090D5DAB-64F7-48AF-A281-1BDB81C64B60}" presName="iconBgRect" presStyleLbl="bgShp" presStyleIdx="0" presStyleCnt="4"/>
      <dgm:spPr>
        <a:solidFill>
          <a:schemeClr val="bg1"/>
        </a:solid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36241354-4357-4A86-A99D-59BA210004AB}" type="pres">
      <dgm:prSet presAssocID="{090D5DAB-64F7-48AF-A281-1BDB81C64B60}" presName="iconRect" presStyleLbl="node1" presStyleIdx="0" presStyleCnt="4" custScaleX="131205" custScaleY="13059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227014-761E-4BED-AD1D-6A8615B1EF6B}" type="pres">
      <dgm:prSet presAssocID="{090D5DAB-64F7-48AF-A281-1BDB81C64B60}" presName="spaceRect" presStyleCnt="0"/>
      <dgm:spPr/>
    </dgm:pt>
    <dgm:pt modelId="{B680C1A9-1076-4E13-99B6-E5E1ADEEE08E}" type="pres">
      <dgm:prSet presAssocID="{090D5DAB-64F7-48AF-A281-1BDB81C64B60}" presName="textRect" presStyleLbl="revTx" presStyleIdx="0" presStyleCnt="4">
        <dgm:presLayoutVars>
          <dgm:chMax val="1"/>
          <dgm:chPref val="1"/>
        </dgm:presLayoutVars>
      </dgm:prSet>
      <dgm:spPr/>
    </dgm:pt>
    <dgm:pt modelId="{3AE2122B-65B1-4217-B3E1-7C89FF46FC8A}" type="pres">
      <dgm:prSet presAssocID="{0A744A0C-6CAD-46F1-B66B-0DA2622906DD}" presName="sibTrans" presStyleLbl="sibTrans2D1" presStyleIdx="0" presStyleCnt="0"/>
      <dgm:spPr/>
    </dgm:pt>
    <dgm:pt modelId="{9F10D57D-A79F-4851-94AA-D4F28AED066F}" type="pres">
      <dgm:prSet presAssocID="{6E586F53-DF3F-4742-9D4D-73D43F528C4E}" presName="compNode" presStyleCnt="0"/>
      <dgm:spPr/>
    </dgm:pt>
    <dgm:pt modelId="{AB364584-5CBA-43EE-A1FF-A0E55FD2FF09}" type="pres">
      <dgm:prSet presAssocID="{6E586F53-DF3F-4742-9D4D-73D43F528C4E}" presName="iconBgRect" presStyleLbl="bgShp" presStyleIdx="1" presStyleCnt="4"/>
      <dgm:spPr>
        <a:solidFill>
          <a:schemeClr val="bg1"/>
        </a:solid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32B9DA97-C2D0-4068-959A-A83B195B40CE}" type="pres">
      <dgm:prSet presAssocID="{6E586F53-DF3F-4742-9D4D-73D43F528C4E}" presName="iconRect" presStyleLbl="node1" presStyleIdx="1" presStyleCnt="4" custScaleX="122251" custScaleY="11931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0B56C0B-D943-4624-B07C-4957A61C0CC8}" type="pres">
      <dgm:prSet presAssocID="{6E586F53-DF3F-4742-9D4D-73D43F528C4E}" presName="spaceRect" presStyleCnt="0"/>
      <dgm:spPr/>
    </dgm:pt>
    <dgm:pt modelId="{F0351637-DBE7-4587-8C60-F5FA5840CDBF}" type="pres">
      <dgm:prSet presAssocID="{6E586F53-DF3F-4742-9D4D-73D43F528C4E}" presName="textRect" presStyleLbl="revTx" presStyleIdx="1" presStyleCnt="4">
        <dgm:presLayoutVars>
          <dgm:chMax val="1"/>
          <dgm:chPref val="1"/>
        </dgm:presLayoutVars>
      </dgm:prSet>
      <dgm:spPr/>
    </dgm:pt>
    <dgm:pt modelId="{7A1DECA6-3948-491A-906F-F174137BBEF0}" type="pres">
      <dgm:prSet presAssocID="{3F80F218-D2A1-4575-856F-4B15FECE7C1B}" presName="sibTrans" presStyleLbl="sibTrans2D1" presStyleIdx="0" presStyleCnt="0"/>
      <dgm:spPr/>
    </dgm:pt>
    <dgm:pt modelId="{078408D1-66B9-4849-85DF-05FF0A8DD078}" type="pres">
      <dgm:prSet presAssocID="{0D3B5B27-9739-42F5-B328-3BE97568F4C7}" presName="compNode" presStyleCnt="0"/>
      <dgm:spPr/>
    </dgm:pt>
    <dgm:pt modelId="{B7967050-D7F9-4D32-B1F2-C6B1FFD7BFA6}" type="pres">
      <dgm:prSet presAssocID="{0D3B5B27-9739-42F5-B328-3BE97568F4C7}" presName="iconBgRect" presStyleLbl="bgShp" presStyleIdx="2" presStyleCnt="4"/>
      <dgm:spPr>
        <a:solidFill>
          <a:schemeClr val="bg1"/>
        </a:solid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FCACD50B-7F4D-4E1C-BCA4-1D9FFAA18A11}" type="pres">
      <dgm:prSet presAssocID="{0D3B5B27-9739-42F5-B328-3BE97568F4C7}" presName="iconRect" presStyleLbl="node1" presStyleIdx="2" presStyleCnt="4" custScaleX="148116" custScaleY="1348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94D78F0A-2C0C-42A8-B09C-CAC375CE2B43}" type="pres">
      <dgm:prSet presAssocID="{0D3B5B27-9739-42F5-B328-3BE97568F4C7}" presName="spaceRect" presStyleCnt="0"/>
      <dgm:spPr/>
    </dgm:pt>
    <dgm:pt modelId="{09F022EB-AE56-400A-A41D-AC9215A4940C}" type="pres">
      <dgm:prSet presAssocID="{0D3B5B27-9739-42F5-B328-3BE97568F4C7}" presName="textRect" presStyleLbl="revTx" presStyleIdx="2" presStyleCnt="4">
        <dgm:presLayoutVars>
          <dgm:chMax val="1"/>
          <dgm:chPref val="1"/>
        </dgm:presLayoutVars>
      </dgm:prSet>
      <dgm:spPr/>
    </dgm:pt>
    <dgm:pt modelId="{B7B2D79F-24A9-4675-95BF-085892BAF6B9}" type="pres">
      <dgm:prSet presAssocID="{3EA16905-8D05-4943-972E-B9E6DC26CDCB}" presName="sibTrans" presStyleLbl="sibTrans2D1" presStyleIdx="0" presStyleCnt="0"/>
      <dgm:spPr/>
    </dgm:pt>
    <dgm:pt modelId="{6CA2AE5E-A46A-4CF7-ACC2-AC4C389B1414}" type="pres">
      <dgm:prSet presAssocID="{078A76AB-8FEE-49E1-9212-65301103093E}" presName="compNode" presStyleCnt="0"/>
      <dgm:spPr/>
    </dgm:pt>
    <dgm:pt modelId="{5C0A0929-E1AB-440B-8724-23147B2DA060}" type="pres">
      <dgm:prSet presAssocID="{078A76AB-8FEE-49E1-9212-65301103093E}" presName="iconBgRect" presStyleLbl="bgShp" presStyleIdx="3" presStyleCnt="4"/>
      <dgm:spPr>
        <a:solidFill>
          <a:schemeClr val="bg1"/>
        </a:solid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64233C16-5944-4F0A-97BC-08C06721738F}" type="pres">
      <dgm:prSet presAssocID="{078A76AB-8FEE-49E1-9212-65301103093E}" presName="iconRect" presStyleLbl="node1" presStyleIdx="3" presStyleCnt="4" custScaleX="130707" custScaleY="14392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238A884A-5B7B-4252-9AEE-E110A228C656}" type="pres">
      <dgm:prSet presAssocID="{078A76AB-8FEE-49E1-9212-65301103093E}" presName="spaceRect" presStyleCnt="0"/>
      <dgm:spPr/>
    </dgm:pt>
    <dgm:pt modelId="{B4B05064-5108-4817-B7AA-4AC9AB59D620}" type="pres">
      <dgm:prSet presAssocID="{078A76AB-8FEE-49E1-9212-65301103093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7556E0E-F003-414F-A8C0-7A6B78994AEA}" srcId="{41704F83-4D62-4D56-BDE7-AED0D2A7F9A0}" destId="{6E586F53-DF3F-4742-9D4D-73D43F528C4E}" srcOrd="1" destOrd="0" parTransId="{144819B7-D5B7-42EB-AF51-BF3F4FDE5DA1}" sibTransId="{3F80F218-D2A1-4575-856F-4B15FECE7C1B}"/>
    <dgm:cxn modelId="{DD53D10E-BF74-4D47-8632-8B88DB879E2A}" srcId="{41704F83-4D62-4D56-BDE7-AED0D2A7F9A0}" destId="{0D3B5B27-9739-42F5-B328-3BE97568F4C7}" srcOrd="2" destOrd="0" parTransId="{9808B429-3116-4912-A9B9-63F245843B0C}" sibTransId="{3EA16905-8D05-4943-972E-B9E6DC26CDCB}"/>
    <dgm:cxn modelId="{FA15EB2D-A809-42A8-B71C-F6BEB6615188}" type="presOf" srcId="{0D3B5B27-9739-42F5-B328-3BE97568F4C7}" destId="{09F022EB-AE56-400A-A41D-AC9215A4940C}" srcOrd="0" destOrd="0" presId="urn:microsoft.com/office/officeart/2018/2/layout/IconCircleList"/>
    <dgm:cxn modelId="{CDD8565E-830F-40E6-9369-7FB79B7163B2}" type="presOf" srcId="{078A76AB-8FEE-49E1-9212-65301103093E}" destId="{B4B05064-5108-4817-B7AA-4AC9AB59D620}" srcOrd="0" destOrd="0" presId="urn:microsoft.com/office/officeart/2018/2/layout/IconCircleList"/>
    <dgm:cxn modelId="{6E7E3560-8493-43BA-93D3-2EF1205011E6}" type="presOf" srcId="{090D5DAB-64F7-48AF-A281-1BDB81C64B60}" destId="{B680C1A9-1076-4E13-99B6-E5E1ADEEE08E}" srcOrd="0" destOrd="0" presId="urn:microsoft.com/office/officeart/2018/2/layout/IconCircleList"/>
    <dgm:cxn modelId="{06D74773-C2DA-4924-A063-15DBF329D462}" type="presOf" srcId="{0A744A0C-6CAD-46F1-B66B-0DA2622906DD}" destId="{3AE2122B-65B1-4217-B3E1-7C89FF46FC8A}" srcOrd="0" destOrd="0" presId="urn:microsoft.com/office/officeart/2018/2/layout/IconCircleList"/>
    <dgm:cxn modelId="{B51E6276-3EFC-469A-B381-D650C4260F9C}" srcId="{41704F83-4D62-4D56-BDE7-AED0D2A7F9A0}" destId="{078A76AB-8FEE-49E1-9212-65301103093E}" srcOrd="3" destOrd="0" parTransId="{4023B9E3-5B5C-40C9-A3A6-91F4A95A8986}" sibTransId="{B98B98AF-95A5-4494-8514-681A7725667D}"/>
    <dgm:cxn modelId="{A8B879A1-2AB6-4CCA-B063-92B9441A8A52}" type="presOf" srcId="{3EA16905-8D05-4943-972E-B9E6DC26CDCB}" destId="{B7B2D79F-24A9-4675-95BF-085892BAF6B9}" srcOrd="0" destOrd="0" presId="urn:microsoft.com/office/officeart/2018/2/layout/IconCircleList"/>
    <dgm:cxn modelId="{645F1BBA-B6EF-4981-BA4C-17DBB97D7ED9}" type="presOf" srcId="{3F80F218-D2A1-4575-856F-4B15FECE7C1B}" destId="{7A1DECA6-3948-491A-906F-F174137BBEF0}" srcOrd="0" destOrd="0" presId="urn:microsoft.com/office/officeart/2018/2/layout/IconCircleList"/>
    <dgm:cxn modelId="{C4EFCED4-55AC-4F8F-9012-A503C5A90EDA}" type="presOf" srcId="{41704F83-4D62-4D56-BDE7-AED0D2A7F9A0}" destId="{F3981D1B-3599-4ED7-806B-B8353343FC7A}" srcOrd="0" destOrd="0" presId="urn:microsoft.com/office/officeart/2018/2/layout/IconCircleList"/>
    <dgm:cxn modelId="{09DFF6EF-6C3C-4083-B37C-C7BFAAC704C5}" type="presOf" srcId="{6E586F53-DF3F-4742-9D4D-73D43F528C4E}" destId="{F0351637-DBE7-4587-8C60-F5FA5840CDBF}" srcOrd="0" destOrd="0" presId="urn:microsoft.com/office/officeart/2018/2/layout/IconCircleList"/>
    <dgm:cxn modelId="{C2B48BF9-22AC-4E9C-AF04-FB38691D6B7C}" srcId="{41704F83-4D62-4D56-BDE7-AED0D2A7F9A0}" destId="{090D5DAB-64F7-48AF-A281-1BDB81C64B60}" srcOrd="0" destOrd="0" parTransId="{1D4EB88F-990F-4725-A0F9-0DAC31DCD4BD}" sibTransId="{0A744A0C-6CAD-46F1-B66B-0DA2622906DD}"/>
    <dgm:cxn modelId="{F523356B-DBA8-4453-A918-6DDCF86A883A}" type="presParOf" srcId="{F3981D1B-3599-4ED7-806B-B8353343FC7A}" destId="{66DCB647-716E-49F1-A133-0BD1A2948B57}" srcOrd="0" destOrd="0" presId="urn:microsoft.com/office/officeart/2018/2/layout/IconCircleList"/>
    <dgm:cxn modelId="{280DEC56-2A68-40CB-82B7-FEBB3980423F}" type="presParOf" srcId="{66DCB647-716E-49F1-A133-0BD1A2948B57}" destId="{12B62A37-4339-4337-9B43-6284E601EBD6}" srcOrd="0" destOrd="0" presId="urn:microsoft.com/office/officeart/2018/2/layout/IconCircleList"/>
    <dgm:cxn modelId="{77FC8074-61AD-420F-93E2-3061F2346126}" type="presParOf" srcId="{12B62A37-4339-4337-9B43-6284E601EBD6}" destId="{F34B3BD5-21AB-45E3-93AD-D653E2067931}" srcOrd="0" destOrd="0" presId="urn:microsoft.com/office/officeart/2018/2/layout/IconCircleList"/>
    <dgm:cxn modelId="{C0D0C2BF-AC7A-434A-BE1B-A7C28C7B135A}" type="presParOf" srcId="{12B62A37-4339-4337-9B43-6284E601EBD6}" destId="{36241354-4357-4A86-A99D-59BA210004AB}" srcOrd="1" destOrd="0" presId="urn:microsoft.com/office/officeart/2018/2/layout/IconCircleList"/>
    <dgm:cxn modelId="{C5919759-A9F4-49B2-8842-4DD4EAC7746A}" type="presParOf" srcId="{12B62A37-4339-4337-9B43-6284E601EBD6}" destId="{FE227014-761E-4BED-AD1D-6A8615B1EF6B}" srcOrd="2" destOrd="0" presId="urn:microsoft.com/office/officeart/2018/2/layout/IconCircleList"/>
    <dgm:cxn modelId="{5D60D252-0C56-4A79-BBA9-676E3DBD8973}" type="presParOf" srcId="{12B62A37-4339-4337-9B43-6284E601EBD6}" destId="{B680C1A9-1076-4E13-99B6-E5E1ADEEE08E}" srcOrd="3" destOrd="0" presId="urn:microsoft.com/office/officeart/2018/2/layout/IconCircleList"/>
    <dgm:cxn modelId="{9D6CED87-A342-4BEF-ACE1-DF5A1CBA1B57}" type="presParOf" srcId="{66DCB647-716E-49F1-A133-0BD1A2948B57}" destId="{3AE2122B-65B1-4217-B3E1-7C89FF46FC8A}" srcOrd="1" destOrd="0" presId="urn:microsoft.com/office/officeart/2018/2/layout/IconCircleList"/>
    <dgm:cxn modelId="{7BF705C1-CA8D-4A8E-9ECB-A4C96B588915}" type="presParOf" srcId="{66DCB647-716E-49F1-A133-0BD1A2948B57}" destId="{9F10D57D-A79F-4851-94AA-D4F28AED066F}" srcOrd="2" destOrd="0" presId="urn:microsoft.com/office/officeart/2018/2/layout/IconCircleList"/>
    <dgm:cxn modelId="{30208530-DDFF-4FBB-8046-0E10BB4FE699}" type="presParOf" srcId="{9F10D57D-A79F-4851-94AA-D4F28AED066F}" destId="{AB364584-5CBA-43EE-A1FF-A0E55FD2FF09}" srcOrd="0" destOrd="0" presId="urn:microsoft.com/office/officeart/2018/2/layout/IconCircleList"/>
    <dgm:cxn modelId="{AE31904E-1576-4022-A5D7-9CC184B9076E}" type="presParOf" srcId="{9F10D57D-A79F-4851-94AA-D4F28AED066F}" destId="{32B9DA97-C2D0-4068-959A-A83B195B40CE}" srcOrd="1" destOrd="0" presId="urn:microsoft.com/office/officeart/2018/2/layout/IconCircleList"/>
    <dgm:cxn modelId="{42B0977D-ED5C-4E3B-8411-0672F5FFE9DD}" type="presParOf" srcId="{9F10D57D-A79F-4851-94AA-D4F28AED066F}" destId="{B0B56C0B-D943-4624-B07C-4957A61C0CC8}" srcOrd="2" destOrd="0" presId="urn:microsoft.com/office/officeart/2018/2/layout/IconCircleList"/>
    <dgm:cxn modelId="{FBD7697B-B302-4357-A817-E64327305A8C}" type="presParOf" srcId="{9F10D57D-A79F-4851-94AA-D4F28AED066F}" destId="{F0351637-DBE7-4587-8C60-F5FA5840CDBF}" srcOrd="3" destOrd="0" presId="urn:microsoft.com/office/officeart/2018/2/layout/IconCircleList"/>
    <dgm:cxn modelId="{12328015-C2C6-47F5-B5EF-F75E5BD9BE4E}" type="presParOf" srcId="{66DCB647-716E-49F1-A133-0BD1A2948B57}" destId="{7A1DECA6-3948-491A-906F-F174137BBEF0}" srcOrd="3" destOrd="0" presId="urn:microsoft.com/office/officeart/2018/2/layout/IconCircleList"/>
    <dgm:cxn modelId="{5A1D6201-B38F-4B40-8327-AE2A8B590523}" type="presParOf" srcId="{66DCB647-716E-49F1-A133-0BD1A2948B57}" destId="{078408D1-66B9-4849-85DF-05FF0A8DD078}" srcOrd="4" destOrd="0" presId="urn:microsoft.com/office/officeart/2018/2/layout/IconCircleList"/>
    <dgm:cxn modelId="{159FD4C3-1CE5-41EE-A83D-7C7A22C17B4A}" type="presParOf" srcId="{078408D1-66B9-4849-85DF-05FF0A8DD078}" destId="{B7967050-D7F9-4D32-B1F2-C6B1FFD7BFA6}" srcOrd="0" destOrd="0" presId="urn:microsoft.com/office/officeart/2018/2/layout/IconCircleList"/>
    <dgm:cxn modelId="{2E7473EF-46FC-4B6B-B2A3-D72A1D6E8457}" type="presParOf" srcId="{078408D1-66B9-4849-85DF-05FF0A8DD078}" destId="{FCACD50B-7F4D-4E1C-BCA4-1D9FFAA18A11}" srcOrd="1" destOrd="0" presId="urn:microsoft.com/office/officeart/2018/2/layout/IconCircleList"/>
    <dgm:cxn modelId="{9B5D334C-6619-488B-A734-933473D76F7B}" type="presParOf" srcId="{078408D1-66B9-4849-85DF-05FF0A8DD078}" destId="{94D78F0A-2C0C-42A8-B09C-CAC375CE2B43}" srcOrd="2" destOrd="0" presId="urn:microsoft.com/office/officeart/2018/2/layout/IconCircleList"/>
    <dgm:cxn modelId="{DC36C7EB-37F1-49AB-BF4C-0E81EED149C6}" type="presParOf" srcId="{078408D1-66B9-4849-85DF-05FF0A8DD078}" destId="{09F022EB-AE56-400A-A41D-AC9215A4940C}" srcOrd="3" destOrd="0" presId="urn:microsoft.com/office/officeart/2018/2/layout/IconCircleList"/>
    <dgm:cxn modelId="{FC0D72F0-CD6D-407D-B0B0-6D0CEE184757}" type="presParOf" srcId="{66DCB647-716E-49F1-A133-0BD1A2948B57}" destId="{B7B2D79F-24A9-4675-95BF-085892BAF6B9}" srcOrd="5" destOrd="0" presId="urn:microsoft.com/office/officeart/2018/2/layout/IconCircleList"/>
    <dgm:cxn modelId="{BB6DE0FB-2ED6-4A2C-A188-34A505C13D19}" type="presParOf" srcId="{66DCB647-716E-49F1-A133-0BD1A2948B57}" destId="{6CA2AE5E-A46A-4CF7-ACC2-AC4C389B1414}" srcOrd="6" destOrd="0" presId="urn:microsoft.com/office/officeart/2018/2/layout/IconCircleList"/>
    <dgm:cxn modelId="{CA9926C2-6419-49FE-8FF6-E338D04A31C9}" type="presParOf" srcId="{6CA2AE5E-A46A-4CF7-ACC2-AC4C389B1414}" destId="{5C0A0929-E1AB-440B-8724-23147B2DA060}" srcOrd="0" destOrd="0" presId="urn:microsoft.com/office/officeart/2018/2/layout/IconCircleList"/>
    <dgm:cxn modelId="{411C90BA-6E64-44E1-9E62-98E2FD7E4742}" type="presParOf" srcId="{6CA2AE5E-A46A-4CF7-ACC2-AC4C389B1414}" destId="{64233C16-5944-4F0A-97BC-08C06721738F}" srcOrd="1" destOrd="0" presId="urn:microsoft.com/office/officeart/2018/2/layout/IconCircleList"/>
    <dgm:cxn modelId="{33B3340C-9EB6-4A78-A075-ED89D5075D5B}" type="presParOf" srcId="{6CA2AE5E-A46A-4CF7-ACC2-AC4C389B1414}" destId="{238A884A-5B7B-4252-9AEE-E110A228C656}" srcOrd="2" destOrd="0" presId="urn:microsoft.com/office/officeart/2018/2/layout/IconCircleList"/>
    <dgm:cxn modelId="{CAFF6FDC-EEBA-4A6A-A07B-1D0B937F1E1A}" type="presParOf" srcId="{6CA2AE5E-A46A-4CF7-ACC2-AC4C389B1414}" destId="{B4B05064-5108-4817-B7AA-4AC9AB59D62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7E5535-9D7D-488C-98B9-EDB8B125A6E4}">
      <dsp:nvSpPr>
        <dsp:cNvPr id="0" name=""/>
        <dsp:cNvSpPr/>
      </dsp:nvSpPr>
      <dsp:spPr>
        <a:xfrm>
          <a:off x="255990" y="781066"/>
          <a:ext cx="782753" cy="782753"/>
        </a:xfrm>
        <a:prstGeom prst="ellipse">
          <a:avLst/>
        </a:prstGeom>
        <a:solidFill>
          <a:srgbClr val="FF010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5015102-247D-4C2A-9560-2B594401F0C5}">
      <dsp:nvSpPr>
        <dsp:cNvPr id="0" name=""/>
        <dsp:cNvSpPr/>
      </dsp:nvSpPr>
      <dsp:spPr>
        <a:xfrm>
          <a:off x="422806" y="947882"/>
          <a:ext cx="449121" cy="4491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AA13D65-3042-4B26-957B-BBB13A9C23E5}">
      <dsp:nvSpPr>
        <dsp:cNvPr id="0" name=""/>
        <dsp:cNvSpPr/>
      </dsp:nvSpPr>
      <dsp:spPr>
        <a:xfrm>
          <a:off x="5765" y="1807628"/>
          <a:ext cx="1283203" cy="51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>
              <a:solidFill>
                <a:schemeClr val="bg1"/>
              </a:solidFill>
            </a:rPr>
            <a:t>LONGO TEMPO DE ESPERA</a:t>
          </a:r>
          <a:endParaRPr lang="en-US" sz="1600" kern="1200">
            <a:solidFill>
              <a:schemeClr val="bg1"/>
            </a:solidFill>
          </a:endParaRPr>
        </a:p>
      </dsp:txBody>
      <dsp:txXfrm>
        <a:off x="5765" y="1807628"/>
        <a:ext cx="1283203" cy="513281"/>
      </dsp:txXfrm>
    </dsp:sp>
    <dsp:sp modelId="{F72222FD-D817-4062-8053-53E00D11A6B5}">
      <dsp:nvSpPr>
        <dsp:cNvPr id="0" name=""/>
        <dsp:cNvSpPr/>
      </dsp:nvSpPr>
      <dsp:spPr>
        <a:xfrm>
          <a:off x="1958319" y="781066"/>
          <a:ext cx="782753" cy="782753"/>
        </a:xfrm>
        <a:prstGeom prst="ellipse">
          <a:avLst/>
        </a:prstGeom>
        <a:solidFill>
          <a:srgbClr val="FF55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DF5DB24-8741-4457-A5C1-98DAE609C69A}">
      <dsp:nvSpPr>
        <dsp:cNvPr id="0" name=""/>
        <dsp:cNvSpPr/>
      </dsp:nvSpPr>
      <dsp:spPr>
        <a:xfrm>
          <a:off x="2125136" y="947882"/>
          <a:ext cx="449121" cy="4491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56098EA-4632-4232-B713-14517E17FCE9}">
      <dsp:nvSpPr>
        <dsp:cNvPr id="0" name=""/>
        <dsp:cNvSpPr/>
      </dsp:nvSpPr>
      <dsp:spPr>
        <a:xfrm>
          <a:off x="1513529" y="1807628"/>
          <a:ext cx="1672334" cy="51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>
              <a:solidFill>
                <a:schemeClr val="bg1"/>
              </a:solidFill>
            </a:rPr>
            <a:t>GRANDES QUANTIDADES DE FILA</a:t>
          </a:r>
          <a:endParaRPr lang="en-US" sz="1600" kern="1200">
            <a:solidFill>
              <a:schemeClr val="bg1"/>
            </a:solidFill>
          </a:endParaRPr>
        </a:p>
      </dsp:txBody>
      <dsp:txXfrm>
        <a:off x="1513529" y="1807628"/>
        <a:ext cx="1672334" cy="513281"/>
      </dsp:txXfrm>
    </dsp:sp>
    <dsp:sp modelId="{0784F1FA-449A-4B7B-82D3-02777CF6BBD8}">
      <dsp:nvSpPr>
        <dsp:cNvPr id="0" name=""/>
        <dsp:cNvSpPr/>
      </dsp:nvSpPr>
      <dsp:spPr>
        <a:xfrm>
          <a:off x="3827484" y="781066"/>
          <a:ext cx="782753" cy="78275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85CE425-DED8-4CF1-9492-774B5E85869E}">
      <dsp:nvSpPr>
        <dsp:cNvPr id="0" name=""/>
        <dsp:cNvSpPr/>
      </dsp:nvSpPr>
      <dsp:spPr>
        <a:xfrm>
          <a:off x="3994301" y="947882"/>
          <a:ext cx="449121" cy="4491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7120453-545C-45A3-889B-568E4DFA047C}">
      <dsp:nvSpPr>
        <dsp:cNvPr id="0" name=""/>
        <dsp:cNvSpPr/>
      </dsp:nvSpPr>
      <dsp:spPr>
        <a:xfrm>
          <a:off x="3410424" y="1807628"/>
          <a:ext cx="1616874" cy="51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>
              <a:solidFill>
                <a:schemeClr val="bg1"/>
              </a:solidFill>
            </a:rPr>
            <a:t>FALTA DE FUNCIONARIOS NO CAIXA</a:t>
          </a:r>
          <a:endParaRPr lang="en-US" sz="1600" kern="1200">
            <a:solidFill>
              <a:schemeClr val="bg1"/>
            </a:solidFill>
          </a:endParaRPr>
        </a:p>
      </dsp:txBody>
      <dsp:txXfrm>
        <a:off x="3410424" y="1807628"/>
        <a:ext cx="1616874" cy="513281"/>
      </dsp:txXfrm>
    </dsp:sp>
    <dsp:sp modelId="{A4383C1D-6EC4-4CB7-BFAD-9769256E5859}">
      <dsp:nvSpPr>
        <dsp:cNvPr id="0" name=""/>
        <dsp:cNvSpPr/>
      </dsp:nvSpPr>
      <dsp:spPr>
        <a:xfrm>
          <a:off x="5502083" y="781066"/>
          <a:ext cx="782753" cy="782753"/>
        </a:xfrm>
        <a:prstGeom prst="ellipse">
          <a:avLst/>
        </a:prstGeom>
        <a:solidFill>
          <a:srgbClr val="BC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7A25B2-BF72-4609-8D12-31F9544950BD}">
      <dsp:nvSpPr>
        <dsp:cNvPr id="0" name=""/>
        <dsp:cNvSpPr/>
      </dsp:nvSpPr>
      <dsp:spPr>
        <a:xfrm>
          <a:off x="5668900" y="947882"/>
          <a:ext cx="449121" cy="4491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3DF52E-F1EC-4F00-B286-36C24DAA69EF}">
      <dsp:nvSpPr>
        <dsp:cNvPr id="0" name=""/>
        <dsp:cNvSpPr/>
      </dsp:nvSpPr>
      <dsp:spPr>
        <a:xfrm>
          <a:off x="5251859" y="1807628"/>
          <a:ext cx="1283203" cy="51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>
              <a:solidFill>
                <a:schemeClr val="bg1"/>
              </a:solidFill>
            </a:rPr>
            <a:t>Desistência DOS CLIENTES</a:t>
          </a:r>
          <a:endParaRPr lang="en-US" sz="1600" kern="1200">
            <a:solidFill>
              <a:schemeClr val="bg1"/>
            </a:solidFill>
          </a:endParaRPr>
        </a:p>
      </dsp:txBody>
      <dsp:txXfrm>
        <a:off x="5251859" y="1807628"/>
        <a:ext cx="1283203" cy="513281"/>
      </dsp:txXfrm>
    </dsp:sp>
    <dsp:sp modelId="{EEEBD635-59AD-43F6-92C1-4A0DCD0FD366}">
      <dsp:nvSpPr>
        <dsp:cNvPr id="0" name=""/>
        <dsp:cNvSpPr/>
      </dsp:nvSpPr>
      <dsp:spPr>
        <a:xfrm>
          <a:off x="7221685" y="781066"/>
          <a:ext cx="782753" cy="782753"/>
        </a:xfrm>
        <a:prstGeom prst="ellipse">
          <a:avLst/>
        </a:prstGeom>
        <a:solidFill>
          <a:srgbClr val="FFA21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84EFF8-3B8F-4930-BEC3-92264DC5BB74}">
      <dsp:nvSpPr>
        <dsp:cNvPr id="0" name=""/>
        <dsp:cNvSpPr/>
      </dsp:nvSpPr>
      <dsp:spPr>
        <a:xfrm>
          <a:off x="7388501" y="947882"/>
          <a:ext cx="449121" cy="4491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984192-81F3-4473-8D1C-A035A5BAE927}">
      <dsp:nvSpPr>
        <dsp:cNvPr id="0" name=""/>
        <dsp:cNvSpPr/>
      </dsp:nvSpPr>
      <dsp:spPr>
        <a:xfrm>
          <a:off x="6759622" y="1807628"/>
          <a:ext cx="1706878" cy="51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>
              <a:solidFill>
                <a:schemeClr val="bg1"/>
              </a:solidFill>
            </a:rPr>
            <a:t>DESINFORMAÇÃO DOS HORÁRIOS DE PICO</a:t>
          </a:r>
          <a:endParaRPr lang="en-US" sz="1600" kern="1200">
            <a:solidFill>
              <a:schemeClr val="bg1"/>
            </a:solidFill>
          </a:endParaRPr>
        </a:p>
      </dsp:txBody>
      <dsp:txXfrm>
        <a:off x="6759622" y="1807628"/>
        <a:ext cx="1706878" cy="513281"/>
      </dsp:txXfrm>
    </dsp:sp>
    <dsp:sp modelId="{27923417-D625-4B83-8005-4B90EB4D886D}">
      <dsp:nvSpPr>
        <dsp:cNvPr id="0" name=""/>
        <dsp:cNvSpPr/>
      </dsp:nvSpPr>
      <dsp:spPr>
        <a:xfrm>
          <a:off x="9100288" y="781066"/>
          <a:ext cx="782753" cy="782753"/>
        </a:xfrm>
        <a:prstGeom prst="ellipse">
          <a:avLst/>
        </a:prstGeom>
        <a:solidFill>
          <a:srgbClr val="B9DE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F11094-7AD2-4DF1-B81C-DA5C69AACD56}">
      <dsp:nvSpPr>
        <dsp:cNvPr id="0" name=""/>
        <dsp:cNvSpPr/>
      </dsp:nvSpPr>
      <dsp:spPr>
        <a:xfrm>
          <a:off x="9267104" y="947882"/>
          <a:ext cx="449121" cy="44912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606EFA4-F70C-44E5-88DC-22B84E67343B}">
      <dsp:nvSpPr>
        <dsp:cNvPr id="0" name=""/>
        <dsp:cNvSpPr/>
      </dsp:nvSpPr>
      <dsp:spPr>
        <a:xfrm>
          <a:off x="8691061" y="1807628"/>
          <a:ext cx="1601206" cy="51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500" kern="1200">
              <a:solidFill>
                <a:schemeClr val="bg1"/>
              </a:solidFill>
            </a:rPr>
            <a:t>GRANDE CONCENTRAÇÃO DE CLIENTES</a:t>
          </a:r>
          <a:endParaRPr lang="en-US" sz="1500" kern="1200">
            <a:solidFill>
              <a:schemeClr val="bg1"/>
            </a:solidFill>
          </a:endParaRPr>
        </a:p>
      </dsp:txBody>
      <dsp:txXfrm>
        <a:off x="8691061" y="1807628"/>
        <a:ext cx="1601206" cy="5132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1DCD8-D3C8-4D1E-99AF-D4547DDE0433}">
      <dsp:nvSpPr>
        <dsp:cNvPr id="0" name=""/>
        <dsp:cNvSpPr/>
      </dsp:nvSpPr>
      <dsp:spPr>
        <a:xfrm>
          <a:off x="0" y="851285"/>
          <a:ext cx="6151562" cy="455715"/>
        </a:xfrm>
        <a:prstGeom prst="roundRect">
          <a:avLst/>
        </a:prstGeom>
        <a:solidFill>
          <a:srgbClr val="0070C0"/>
        </a:solidFill>
        <a:ln>
          <a:solidFill>
            <a:schemeClr val="bg1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ESTIMAR DADOS DE FORMA ESTATÍSTICA</a:t>
          </a:r>
          <a:endParaRPr lang="en-US" sz="19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2246" y="873531"/>
        <a:ext cx="6107070" cy="411223"/>
      </dsp:txXfrm>
    </dsp:sp>
    <dsp:sp modelId="{314CA527-F8E0-4C87-A4BD-4E18A48531CC}">
      <dsp:nvSpPr>
        <dsp:cNvPr id="0" name=""/>
        <dsp:cNvSpPr/>
      </dsp:nvSpPr>
      <dsp:spPr>
        <a:xfrm>
          <a:off x="0" y="1389697"/>
          <a:ext cx="6151562" cy="455715"/>
        </a:xfrm>
        <a:prstGeom prst="roundRect">
          <a:avLst/>
        </a:prstGeom>
        <a:solidFill>
          <a:srgbClr val="1897EE"/>
        </a:solidFill>
        <a:ln>
          <a:solidFill>
            <a:schemeClr val="bg1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POTENCIALIZAR LUCROS AO SUPERMERCADO</a:t>
          </a:r>
          <a:endParaRPr lang="en-US" sz="19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2246" y="1411943"/>
        <a:ext cx="6107070" cy="411223"/>
      </dsp:txXfrm>
    </dsp:sp>
    <dsp:sp modelId="{62862F0E-CEF8-45BF-8852-344DC250FBBB}">
      <dsp:nvSpPr>
        <dsp:cNvPr id="0" name=""/>
        <dsp:cNvSpPr/>
      </dsp:nvSpPr>
      <dsp:spPr>
        <a:xfrm>
          <a:off x="0" y="1887812"/>
          <a:ext cx="6151562" cy="455715"/>
        </a:xfrm>
        <a:prstGeom prst="roundRect">
          <a:avLst/>
        </a:prstGeom>
        <a:solidFill>
          <a:srgbClr val="0070C0"/>
        </a:solidFill>
        <a:ln>
          <a:solidFill>
            <a:schemeClr val="bg1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FACILITAR O ACESSO AOS DADOS</a:t>
          </a:r>
          <a:endParaRPr lang="en-US" sz="19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2246" y="1910058"/>
        <a:ext cx="6107070" cy="411223"/>
      </dsp:txXfrm>
    </dsp:sp>
    <dsp:sp modelId="{E374956E-BBA5-415E-8E9F-C1E351D22A9A}">
      <dsp:nvSpPr>
        <dsp:cNvPr id="0" name=""/>
        <dsp:cNvSpPr/>
      </dsp:nvSpPr>
      <dsp:spPr>
        <a:xfrm>
          <a:off x="0" y="2410500"/>
          <a:ext cx="6151562" cy="455715"/>
        </a:xfrm>
        <a:prstGeom prst="roundRect">
          <a:avLst/>
        </a:prstGeom>
        <a:solidFill>
          <a:srgbClr val="1897EE"/>
        </a:solidFill>
        <a:ln>
          <a:solidFill>
            <a:schemeClr val="bg1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TORNAR AS FILAS DE ATENDIMENTO EFICIENTES</a:t>
          </a:r>
          <a:endParaRPr lang="en-US" sz="19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2246" y="2432746"/>
        <a:ext cx="6107070" cy="411223"/>
      </dsp:txXfrm>
    </dsp:sp>
    <dsp:sp modelId="{5217F2FC-ACA3-45AD-AE6A-9CFB9482FC5B}">
      <dsp:nvSpPr>
        <dsp:cNvPr id="0" name=""/>
        <dsp:cNvSpPr/>
      </dsp:nvSpPr>
      <dsp:spPr>
        <a:xfrm>
          <a:off x="0" y="2921036"/>
          <a:ext cx="6151562" cy="455715"/>
        </a:xfrm>
        <a:prstGeom prst="roundRect">
          <a:avLst/>
        </a:prstGeom>
        <a:solidFill>
          <a:srgbClr val="0070C0"/>
        </a:solidFill>
        <a:ln>
          <a:solidFill>
            <a:schemeClr val="bg1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AUMENTO DO PADRÃO DE QUALIDADE AO SUPERMERCADO</a:t>
          </a:r>
          <a:endParaRPr lang="en-US" sz="19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2246" y="2943282"/>
        <a:ext cx="6107070" cy="411223"/>
      </dsp:txXfrm>
    </dsp:sp>
    <dsp:sp modelId="{3D86F607-D34B-4467-A5B9-9887BDFB4E8B}">
      <dsp:nvSpPr>
        <dsp:cNvPr id="0" name=""/>
        <dsp:cNvSpPr/>
      </dsp:nvSpPr>
      <dsp:spPr>
        <a:xfrm>
          <a:off x="0" y="3431437"/>
          <a:ext cx="6151562" cy="455715"/>
        </a:xfrm>
        <a:prstGeom prst="roundRect">
          <a:avLst/>
        </a:prstGeom>
        <a:solidFill>
          <a:srgbClr val="1897EE"/>
        </a:solidFill>
        <a:ln>
          <a:solidFill>
            <a:schemeClr val="bg1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PROPOSTA DE INOVAÇÃO AO VAREJISTA</a:t>
          </a:r>
          <a:endParaRPr lang="en-US" sz="1900" kern="12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2246" y="3453683"/>
        <a:ext cx="6107070" cy="411223"/>
      </dsp:txXfrm>
    </dsp:sp>
    <dsp:sp modelId="{A0CA1990-004A-42EA-98AE-5F0BD8B470C5}">
      <dsp:nvSpPr>
        <dsp:cNvPr id="0" name=""/>
        <dsp:cNvSpPr/>
      </dsp:nvSpPr>
      <dsp:spPr>
        <a:xfrm>
          <a:off x="0" y="3941872"/>
          <a:ext cx="6151562" cy="455715"/>
        </a:xfrm>
        <a:prstGeom prst="roundRect">
          <a:avLst/>
        </a:prstGeom>
        <a:solidFill>
          <a:srgbClr val="0070C0"/>
        </a:solidFill>
        <a:ln>
          <a:solidFill>
            <a:schemeClr val="bg1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AUMENTAR  A CONFIANÇA DOS CLIENTES COM A REDE</a:t>
          </a:r>
          <a:endParaRPr lang="en-US" sz="1900" kern="12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2246" y="3964118"/>
        <a:ext cx="6107070" cy="4112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4B3BD5-21AB-45E3-93AD-D653E2067931}">
      <dsp:nvSpPr>
        <dsp:cNvPr id="0" name=""/>
        <dsp:cNvSpPr/>
      </dsp:nvSpPr>
      <dsp:spPr>
        <a:xfrm>
          <a:off x="237619" y="47582"/>
          <a:ext cx="1165291" cy="1165291"/>
        </a:xfrm>
        <a:prstGeom prst="ellipse">
          <a:avLst/>
        </a:prstGeom>
        <a:solidFill>
          <a:schemeClr val="bg1"/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241354-4357-4A86-A99D-59BA210004AB}">
      <dsp:nvSpPr>
        <dsp:cNvPr id="0" name=""/>
        <dsp:cNvSpPr/>
      </dsp:nvSpPr>
      <dsp:spPr>
        <a:xfrm>
          <a:off x="376878" y="188912"/>
          <a:ext cx="886773" cy="8826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80C1A9-1076-4E13-99B6-E5E1ADEEE08E}">
      <dsp:nvSpPr>
        <dsp:cNvPr id="0" name=""/>
        <dsp:cNvSpPr/>
      </dsp:nvSpPr>
      <dsp:spPr>
        <a:xfrm>
          <a:off x="1652616" y="47582"/>
          <a:ext cx="2746758" cy="1165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SENSORES DE OBSTÁCULO</a:t>
          </a:r>
          <a:endParaRPr lang="en-US" sz="2400" kern="1200"/>
        </a:p>
      </dsp:txBody>
      <dsp:txXfrm>
        <a:off x="1652616" y="47582"/>
        <a:ext cx="2746758" cy="1165291"/>
      </dsp:txXfrm>
    </dsp:sp>
    <dsp:sp modelId="{AB364584-5CBA-43EE-A1FF-A0E55FD2FF09}">
      <dsp:nvSpPr>
        <dsp:cNvPr id="0" name=""/>
        <dsp:cNvSpPr/>
      </dsp:nvSpPr>
      <dsp:spPr>
        <a:xfrm>
          <a:off x="4877975" y="47582"/>
          <a:ext cx="1165291" cy="1165291"/>
        </a:xfrm>
        <a:prstGeom prst="ellipse">
          <a:avLst/>
        </a:prstGeom>
        <a:solidFill>
          <a:schemeClr val="bg1"/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B9DA97-C2D0-4068-959A-A83B195B40CE}">
      <dsp:nvSpPr>
        <dsp:cNvPr id="0" name=""/>
        <dsp:cNvSpPr/>
      </dsp:nvSpPr>
      <dsp:spPr>
        <a:xfrm>
          <a:off x="5047493" y="227011"/>
          <a:ext cx="826256" cy="8064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51637-DBE7-4587-8C60-F5FA5840CDBF}">
      <dsp:nvSpPr>
        <dsp:cNvPr id="0" name=""/>
        <dsp:cNvSpPr/>
      </dsp:nvSpPr>
      <dsp:spPr>
        <a:xfrm>
          <a:off x="6292972" y="47582"/>
          <a:ext cx="2746758" cy="1165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SISTEMA ARDUINO</a:t>
          </a:r>
          <a:endParaRPr lang="en-US" sz="2400" kern="1200"/>
        </a:p>
      </dsp:txBody>
      <dsp:txXfrm>
        <a:off x="6292972" y="47582"/>
        <a:ext cx="2746758" cy="1165291"/>
      </dsp:txXfrm>
    </dsp:sp>
    <dsp:sp modelId="{B7967050-D7F9-4D32-B1F2-C6B1FFD7BFA6}">
      <dsp:nvSpPr>
        <dsp:cNvPr id="0" name=""/>
        <dsp:cNvSpPr/>
      </dsp:nvSpPr>
      <dsp:spPr>
        <a:xfrm>
          <a:off x="237619" y="1709713"/>
          <a:ext cx="1165291" cy="1165291"/>
        </a:xfrm>
        <a:prstGeom prst="ellipse">
          <a:avLst/>
        </a:prstGeom>
        <a:solidFill>
          <a:schemeClr val="bg1"/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ACD50B-7F4D-4E1C-BCA4-1D9FFAA18A11}">
      <dsp:nvSpPr>
        <dsp:cNvPr id="0" name=""/>
        <dsp:cNvSpPr/>
      </dsp:nvSpPr>
      <dsp:spPr>
        <a:xfrm>
          <a:off x="319730" y="1836738"/>
          <a:ext cx="1001070" cy="9112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022EB-AE56-400A-A41D-AC9215A4940C}">
      <dsp:nvSpPr>
        <dsp:cNvPr id="0" name=""/>
        <dsp:cNvSpPr/>
      </dsp:nvSpPr>
      <dsp:spPr>
        <a:xfrm>
          <a:off x="1652616" y="1709713"/>
          <a:ext cx="2746758" cy="1165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BANCO DE DADOS EM NUVEM</a:t>
          </a:r>
          <a:endParaRPr lang="en-US" sz="2400" kern="1200"/>
        </a:p>
      </dsp:txBody>
      <dsp:txXfrm>
        <a:off x="1652616" y="1709713"/>
        <a:ext cx="2746758" cy="1165291"/>
      </dsp:txXfrm>
    </dsp:sp>
    <dsp:sp modelId="{5C0A0929-E1AB-440B-8724-23147B2DA060}">
      <dsp:nvSpPr>
        <dsp:cNvPr id="0" name=""/>
        <dsp:cNvSpPr/>
      </dsp:nvSpPr>
      <dsp:spPr>
        <a:xfrm>
          <a:off x="4877975" y="1709713"/>
          <a:ext cx="1165291" cy="1165291"/>
        </a:xfrm>
        <a:prstGeom prst="ellipse">
          <a:avLst/>
        </a:prstGeom>
        <a:solidFill>
          <a:schemeClr val="bg1"/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233C16-5944-4F0A-97BC-08C06721738F}">
      <dsp:nvSpPr>
        <dsp:cNvPr id="0" name=""/>
        <dsp:cNvSpPr/>
      </dsp:nvSpPr>
      <dsp:spPr>
        <a:xfrm>
          <a:off x="5018917" y="1805983"/>
          <a:ext cx="883408" cy="972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B05064-5108-4817-B7AA-4AC9AB59D620}">
      <dsp:nvSpPr>
        <dsp:cNvPr id="0" name=""/>
        <dsp:cNvSpPr/>
      </dsp:nvSpPr>
      <dsp:spPr>
        <a:xfrm>
          <a:off x="6292972" y="1709713"/>
          <a:ext cx="2746758" cy="1165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WEBSITE INSTITUCIONAL</a:t>
          </a:r>
          <a:endParaRPr lang="en-US" sz="2400" kern="1200"/>
        </a:p>
      </dsp:txBody>
      <dsp:txXfrm>
        <a:off x="6292972" y="1709713"/>
        <a:ext cx="2746758" cy="11652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F07B-B8FC-4365-857D-A0EA53F3C0C7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5EE9-AD85-445E-A3DB-AB483D531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685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F07B-B8FC-4365-857D-A0EA53F3C0C7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5EE9-AD85-445E-A3DB-AB483D531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506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F07B-B8FC-4365-857D-A0EA53F3C0C7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5EE9-AD85-445E-A3DB-AB483D531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69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F07B-B8FC-4365-857D-A0EA53F3C0C7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5EE9-AD85-445E-A3DB-AB483D531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81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F07B-B8FC-4365-857D-A0EA53F3C0C7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5EE9-AD85-445E-A3DB-AB483D531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70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F07B-B8FC-4365-857D-A0EA53F3C0C7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5EE9-AD85-445E-A3DB-AB483D531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82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F07B-B8FC-4365-857D-A0EA53F3C0C7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5EE9-AD85-445E-A3DB-AB483D531F51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2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F07B-B8FC-4365-857D-A0EA53F3C0C7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5EE9-AD85-445E-A3DB-AB483D531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20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F07B-B8FC-4365-857D-A0EA53F3C0C7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5EE9-AD85-445E-A3DB-AB483D531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054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F07B-B8FC-4365-857D-A0EA53F3C0C7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5EE9-AD85-445E-A3DB-AB483D531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1209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64DF07B-B8FC-4365-857D-A0EA53F3C0C7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75EE9-AD85-445E-A3DB-AB483D531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12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64DF07B-B8FC-4365-857D-A0EA53F3C0C7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E975EE9-AD85-445E-A3DB-AB483D531F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50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6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5D61924-B430-4C11-B700-196B6A8FB64B}"/>
              </a:ext>
            </a:extLst>
          </p:cNvPr>
          <p:cNvSpPr/>
          <p:nvPr/>
        </p:nvSpPr>
        <p:spPr>
          <a:xfrm>
            <a:off x="0" y="0"/>
            <a:ext cx="12256655" cy="696421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lumOff val="25000"/>
                </a:schemeClr>
              </a:gs>
              <a:gs pos="48000">
                <a:schemeClr val="bg1">
                  <a:lumMod val="50000"/>
                  <a:lumOff val="50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167985-D6E9-40FF-97C0-4B6D373E8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68" y="640080"/>
            <a:ext cx="10911865" cy="462686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801362-349C-44BE-BEF6-8E926E1D3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4297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028951E2-DD30-4C9D-A9A4-891C7E4D7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86" y="-1025905"/>
            <a:ext cx="8460727" cy="84607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4324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43FB987-1407-4833-82BD-36370EB847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C41E7D-4523-4BE5-98C1-757F43FBB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 descr="Resultado de imagem para supermercado caixa">
            <a:extLst>
              <a:ext uri="{FF2B5EF4-FFF2-40B4-BE49-F238E27FC236}">
                <a16:creationId xmlns:a16="http://schemas.microsoft.com/office/drawing/2014/main" id="{880F94D4-08DE-4B4F-9BE4-DCA9942BB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80" y="0"/>
            <a:ext cx="10720039" cy="68608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7044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E13434-D0AB-425F-AEA3-B668E88DD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6" name="Picture 2" descr="Resultado de imagem para tecnologia">
            <a:extLst>
              <a:ext uri="{FF2B5EF4-FFF2-40B4-BE49-F238E27FC236}">
                <a16:creationId xmlns:a16="http://schemas.microsoft.com/office/drawing/2014/main" id="{8C7BE14B-64FC-441C-9131-63908C34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m para lampada png">
            <a:extLst>
              <a:ext uri="{FF2B5EF4-FFF2-40B4-BE49-F238E27FC236}">
                <a16:creationId xmlns:a16="http://schemas.microsoft.com/office/drawing/2014/main" id="{4F7AC5D7-5F5D-4136-A502-44BDB64C4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05" y="1581685"/>
            <a:ext cx="3993990" cy="369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65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34B53BE1-D2E2-4E46-987E-211A9D500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FFB9713E-9F53-4A50-BDAA-CEB2A263B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sultado de imagem para ponto de interrogação">
            <a:extLst>
              <a:ext uri="{FF2B5EF4-FFF2-40B4-BE49-F238E27FC236}">
                <a16:creationId xmlns:a16="http://schemas.microsoft.com/office/drawing/2014/main" id="{3ABE22A7-5828-468B-9D9D-EDCEAAD5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F240FB1-AB4D-4662-BB0D-69EFDF21A4F2}"/>
              </a:ext>
            </a:extLst>
          </p:cNvPr>
          <p:cNvSpPr/>
          <p:nvPr/>
        </p:nvSpPr>
        <p:spPr>
          <a:xfrm>
            <a:off x="-185531" y="-53010"/>
            <a:ext cx="14087061" cy="6964017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4E5FDD20-EF97-44DB-A291-C3462D674E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5480361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9E8CD255-E80B-4C48-AB52-7F9D09131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7" y="2715491"/>
            <a:ext cx="3467404" cy="1310530"/>
          </a:xfrm>
          <a:solidFill>
            <a:srgbClr val="1897EE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>
              <a:schemeClr val="tx1"/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pt-BR" sz="4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Justificativa</a:t>
            </a:r>
          </a:p>
        </p:txBody>
      </p:sp>
    </p:spTree>
    <p:extLst>
      <p:ext uri="{BB962C8B-B14F-4D97-AF65-F5344CB8AC3E}">
        <p14:creationId xmlns:p14="http://schemas.microsoft.com/office/powerpoint/2010/main" val="702976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341DCD8-D3C8-4D1E-99AF-D4547DDE04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graphicEl>
                                              <a:dgm id="{0341DCD8-D3C8-4D1E-99AF-D4547DDE04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0341DCD8-D3C8-4D1E-99AF-D4547DDE04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4CA527-F8E0-4C87-A4BD-4E18A4853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graphicEl>
                                              <a:dgm id="{314CA527-F8E0-4C87-A4BD-4E18A4853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314CA527-F8E0-4C87-A4BD-4E18A4853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862F0E-CEF8-45BF-8852-344DC250F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62862F0E-CEF8-45BF-8852-344DC250F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62862F0E-CEF8-45BF-8852-344DC250F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74956E-BBA5-415E-8E9F-C1E351D22A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E374956E-BBA5-415E-8E9F-C1E351D22A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graphicEl>
                                              <a:dgm id="{E374956E-BBA5-415E-8E9F-C1E351D22A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17F2FC-ACA3-45AD-AE6A-9CFB9482F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5217F2FC-ACA3-45AD-AE6A-9CFB9482F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5217F2FC-ACA3-45AD-AE6A-9CFB9482F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86F607-D34B-4467-A5B9-9887BDFB4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graphicEl>
                                              <a:dgm id="{3D86F607-D34B-4467-A5B9-9887BDFB4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3D86F607-D34B-4467-A5B9-9887BDFB4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CA1990-004A-42EA-98AE-5F0BD8B470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A0CA1990-004A-42EA-98AE-5F0BD8B470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graphicEl>
                                              <a:dgm id="{A0CA1990-004A-42EA-98AE-5F0BD8B470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tx2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04E5D-0BE2-4447-8014-2D3383D4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137" y="2736734"/>
            <a:ext cx="5419725" cy="1398385"/>
          </a:xfr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pt-BR"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Como resolver?</a:t>
            </a:r>
          </a:p>
        </p:txBody>
      </p:sp>
    </p:spTree>
    <p:extLst>
      <p:ext uri="{BB962C8B-B14F-4D97-AF65-F5344CB8AC3E}">
        <p14:creationId xmlns:p14="http://schemas.microsoft.com/office/powerpoint/2010/main" val="388291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94F66-D2F9-46A5-AD4A-B33DB89AE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673" y="98474"/>
            <a:ext cx="3420651" cy="576775"/>
          </a:xfrm>
          <a:solidFill>
            <a:schemeClr val="tx2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pt-B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Nossa solução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EBE65F1A-A6C0-4A29-888A-175645842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5" y="765499"/>
            <a:ext cx="11676185" cy="5994027"/>
          </a:xfrm>
        </p:spPr>
      </p:pic>
    </p:spTree>
    <p:extLst>
      <p:ext uri="{BB962C8B-B14F-4D97-AF65-F5344CB8AC3E}">
        <p14:creationId xmlns:p14="http://schemas.microsoft.com/office/powerpoint/2010/main" val="24545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9D79F51-F048-4043-978D-55E2F86DE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958898"/>
            <a:ext cx="10259738" cy="4933902"/>
          </a:xfrm>
          <a:prstGeom prst="rect">
            <a:avLst/>
          </a:prstGeom>
          <a:solidFill>
            <a:schemeClr val="bg1">
              <a:alpha val="15000"/>
            </a:schemeClr>
          </a:solidFill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DD4274B-061B-4412-BE8A-253EBB0E8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877" y="1121561"/>
            <a:ext cx="9930384" cy="4608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0E8C52C-2D49-424C-89DF-BD3F475292CC}"/>
              </a:ext>
            </a:extLst>
          </p:cNvPr>
          <p:cNvSpPr/>
          <p:nvPr/>
        </p:nvSpPr>
        <p:spPr>
          <a:xfrm>
            <a:off x="495301" y="476249"/>
            <a:ext cx="11058524" cy="58769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C94F66-D2F9-46A5-AD4A-B33DB89AE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079" y="899971"/>
            <a:ext cx="6312968" cy="903895"/>
          </a:xfr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pt-BR" sz="4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FERRAMENTAS DE solução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86D4DC44-44EB-4E6C-945C-337075ADCF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213552"/>
              </p:ext>
            </p:extLst>
          </p:nvPr>
        </p:nvGraphicFramePr>
        <p:xfrm>
          <a:off x="1450975" y="2497138"/>
          <a:ext cx="9277350" cy="2922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724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4B3BD5-21AB-45E3-93AD-D653E2067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F34B3BD5-21AB-45E3-93AD-D653E2067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F34B3BD5-21AB-45E3-93AD-D653E2067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F34B3BD5-21AB-45E3-93AD-D653E20679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241354-4357-4A86-A99D-59BA210004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36241354-4357-4A86-A99D-59BA210004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36241354-4357-4A86-A99D-59BA210004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36241354-4357-4A86-A99D-59BA210004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80C1A9-1076-4E13-99B6-E5E1ADEEE0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graphicEl>
                                              <a:dgm id="{B680C1A9-1076-4E13-99B6-E5E1ADEEE0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B680C1A9-1076-4E13-99B6-E5E1ADEEE0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B680C1A9-1076-4E13-99B6-E5E1ADEEE0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364584-5CBA-43EE-A1FF-A0E55FD2FF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AB364584-5CBA-43EE-A1FF-A0E55FD2FF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AB364584-5CBA-43EE-A1FF-A0E55FD2FF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AB364584-5CBA-43EE-A1FF-A0E55FD2FF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2B9DA97-C2D0-4068-959A-A83B195B4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32B9DA97-C2D0-4068-959A-A83B195B4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graphicEl>
                                              <a:dgm id="{32B9DA97-C2D0-4068-959A-A83B195B4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32B9DA97-C2D0-4068-959A-A83B195B40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351637-DBE7-4587-8C60-F5FA5840CD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graphicEl>
                                              <a:dgm id="{F0351637-DBE7-4587-8C60-F5FA5840CD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F0351637-DBE7-4587-8C60-F5FA5840CD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F0351637-DBE7-4587-8C60-F5FA5840CD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ACD50B-7F4D-4E1C-BCA4-1D9FFAA18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graphicEl>
                                              <a:dgm id="{FCACD50B-7F4D-4E1C-BCA4-1D9FFAA18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FCACD50B-7F4D-4E1C-BCA4-1D9FFAA18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FCACD50B-7F4D-4E1C-BCA4-1D9FFAA18A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967050-D7F9-4D32-B1F2-C6B1FFD7BF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>
                                            <p:graphicEl>
                                              <a:dgm id="{B7967050-D7F9-4D32-B1F2-C6B1FFD7BF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B7967050-D7F9-4D32-B1F2-C6B1FFD7BF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B7967050-D7F9-4D32-B1F2-C6B1FFD7BF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F022EB-AE56-400A-A41D-AC9215A49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09F022EB-AE56-400A-A41D-AC9215A49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>
                                            <p:graphicEl>
                                              <a:dgm id="{09F022EB-AE56-400A-A41D-AC9215A49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graphicEl>
                                              <a:dgm id="{09F022EB-AE56-400A-A41D-AC9215A494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233C16-5944-4F0A-97BC-08C0672173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>
                                            <p:graphicEl>
                                              <a:dgm id="{64233C16-5944-4F0A-97BC-08C0672173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>
                                            <p:graphicEl>
                                              <a:dgm id="{64233C16-5944-4F0A-97BC-08C0672173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64233C16-5944-4F0A-97BC-08C0672173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0A0929-E1AB-440B-8724-23147B2DA0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>
                                            <p:graphicEl>
                                              <a:dgm id="{5C0A0929-E1AB-440B-8724-23147B2DA0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>
                                            <p:graphicEl>
                                              <a:dgm id="{5C0A0929-E1AB-440B-8724-23147B2DA0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5C0A0929-E1AB-440B-8724-23147B2DA0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B05064-5108-4817-B7AA-4AC9AB59D6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>
                                            <p:graphicEl>
                                              <a:dgm id="{B4B05064-5108-4817-B7AA-4AC9AB59D6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">
                                            <p:graphicEl>
                                              <a:dgm id="{B4B05064-5108-4817-B7AA-4AC9AB59D6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graphicEl>
                                              <a:dgm id="{B4B05064-5108-4817-B7AA-4AC9AB59D6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2A8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D4EA233-A03E-4858-BA4D-C0E4686E3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6"/>
          <a:stretch/>
        </p:blipFill>
        <p:spPr>
          <a:xfrm>
            <a:off x="4845203" y="243000"/>
            <a:ext cx="7067124" cy="6372000"/>
          </a:xfr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66B912B-5A12-4BAE-9B99-8060FF15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73" y="2749733"/>
            <a:ext cx="4281175" cy="1358534"/>
          </a:xfrm>
          <a:ln w="57150">
            <a:solidFill>
              <a:srgbClr val="004FA7"/>
            </a:solidFill>
          </a:ln>
        </p:spPr>
        <p:txBody>
          <a:bodyPr>
            <a:noAutofit/>
          </a:bodyPr>
          <a:lstStyle/>
          <a:p>
            <a:r>
              <a:rPr lang="pt-BR" sz="4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Supermercado inteligente</a:t>
            </a:r>
          </a:p>
        </p:txBody>
      </p:sp>
    </p:spTree>
    <p:extLst>
      <p:ext uri="{BB962C8B-B14F-4D97-AF65-F5344CB8AC3E}">
        <p14:creationId xmlns:p14="http://schemas.microsoft.com/office/powerpoint/2010/main" val="157705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emoji duvida gif">
            <a:extLst>
              <a:ext uri="{FF2B5EF4-FFF2-40B4-BE49-F238E27FC236}">
                <a16:creationId xmlns:a16="http://schemas.microsoft.com/office/drawing/2014/main" id="{42269096-DA59-49CC-A529-0F4DA1787A0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687" y="0"/>
            <a:ext cx="76106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3DCC725-FFB4-4546-AF2A-61C5D9A7E938}"/>
              </a:ext>
            </a:extLst>
          </p:cNvPr>
          <p:cNvSpPr txBox="1"/>
          <p:nvPr/>
        </p:nvSpPr>
        <p:spPr>
          <a:xfrm>
            <a:off x="3380934" y="5416062"/>
            <a:ext cx="5430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>
                <a:solidFill>
                  <a:srgbClr val="FF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DUVIDAS?</a:t>
            </a:r>
          </a:p>
        </p:txBody>
      </p:sp>
    </p:spTree>
    <p:extLst>
      <p:ext uri="{BB962C8B-B14F-4D97-AF65-F5344CB8AC3E}">
        <p14:creationId xmlns:p14="http://schemas.microsoft.com/office/powerpoint/2010/main" val="2041396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1629BE98-4CD2-45C7-8E0B-A7248F808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267049"/>
              </p:ext>
            </p:extLst>
          </p:nvPr>
        </p:nvGraphicFramePr>
        <p:xfrm>
          <a:off x="0" y="0"/>
          <a:ext cx="12198610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5786">
                  <a:extLst>
                    <a:ext uri="{9D8B030D-6E8A-4147-A177-3AD203B41FA5}">
                      <a16:colId xmlns:a16="http://schemas.microsoft.com/office/drawing/2014/main" val="1695687045"/>
                    </a:ext>
                  </a:extLst>
                </a:gridCol>
                <a:gridCol w="8798042">
                  <a:extLst>
                    <a:ext uri="{9D8B030D-6E8A-4147-A177-3AD203B41FA5}">
                      <a16:colId xmlns:a16="http://schemas.microsoft.com/office/drawing/2014/main" val="3439999225"/>
                    </a:ext>
                  </a:extLst>
                </a:gridCol>
                <a:gridCol w="1252024">
                  <a:extLst>
                    <a:ext uri="{9D8B030D-6E8A-4147-A177-3AD203B41FA5}">
                      <a16:colId xmlns:a16="http://schemas.microsoft.com/office/drawing/2014/main" val="2080603578"/>
                    </a:ext>
                  </a:extLst>
                </a:gridCol>
                <a:gridCol w="1422758">
                  <a:extLst>
                    <a:ext uri="{9D8B030D-6E8A-4147-A177-3AD203B41FA5}">
                      <a16:colId xmlns:a16="http://schemas.microsoft.com/office/drawing/2014/main" val="4159601091"/>
                    </a:ext>
                  </a:extLst>
                </a:gridCol>
              </a:tblGrid>
              <a:tr h="508932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Requisitos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Classificação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Funcionalidade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674513"/>
                  </a:ext>
                </a:extLst>
              </a:tr>
              <a:tr h="508932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Utilização de sensores de Obstáculo para a entrada/saída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extLst>
                  <a:ext uri="{0D108BD9-81ED-4DB2-BD59-A6C34878D82A}">
                    <a16:rowId xmlns:a16="http://schemas.microsoft.com/office/drawing/2014/main" val="4178333692"/>
                  </a:ext>
                </a:extLst>
              </a:tr>
              <a:tr h="366164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Utilização de sistema Arduino para realização do projeto 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extLst>
                  <a:ext uri="{0D108BD9-81ED-4DB2-BD59-A6C34878D82A}">
                    <a16:rowId xmlns:a16="http://schemas.microsoft.com/office/drawing/2014/main" val="2430342169"/>
                  </a:ext>
                </a:extLst>
              </a:tr>
              <a:tr h="508932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Utilização de sensores de Obstáculo de acesso ao corredor principal para certificação da segurança dos dados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extLst>
                  <a:ext uri="{0D108BD9-81ED-4DB2-BD59-A6C34878D82A}">
                    <a16:rowId xmlns:a16="http://schemas.microsoft.com/office/drawing/2014/main" val="1088965783"/>
                  </a:ext>
                </a:extLst>
              </a:tr>
              <a:tr h="366164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projeto realiza a contabilização da entrada de clientes no estabelecimento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extLst>
                  <a:ext uri="{0D108BD9-81ED-4DB2-BD59-A6C34878D82A}">
                    <a16:rowId xmlns:a16="http://schemas.microsoft.com/office/drawing/2014/main" val="2947573595"/>
                  </a:ext>
                </a:extLst>
              </a:tr>
              <a:tr h="366164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Realização da coleta dos dados de saída de clientes do estabelecimento 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extLst>
                  <a:ext uri="{0D108BD9-81ED-4DB2-BD59-A6C34878D82A}">
                    <a16:rowId xmlns:a16="http://schemas.microsoft.com/office/drawing/2014/main" val="388888895"/>
                  </a:ext>
                </a:extLst>
              </a:tr>
              <a:tr h="366164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sistema analisa os dados coletados para desenvolvimento de informações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extLst>
                  <a:ext uri="{0D108BD9-81ED-4DB2-BD59-A6C34878D82A}">
                    <a16:rowId xmlns:a16="http://schemas.microsoft.com/office/drawing/2014/main" val="3094878706"/>
                  </a:ext>
                </a:extLst>
              </a:tr>
              <a:tr h="508932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Utilização de sensores de Obstáculo para a fila do caixa de atendimento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extLst>
                  <a:ext uri="{0D108BD9-81ED-4DB2-BD59-A6C34878D82A}">
                    <a16:rowId xmlns:a16="http://schemas.microsoft.com/office/drawing/2014/main" val="3947208131"/>
                  </a:ext>
                </a:extLst>
              </a:tr>
              <a:tr h="366164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Projeção dos dados no sistema de banco de dados MySQL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extLst>
                  <a:ext uri="{0D108BD9-81ED-4DB2-BD59-A6C34878D82A}">
                    <a16:rowId xmlns:a16="http://schemas.microsoft.com/office/drawing/2014/main" val="2487604991"/>
                  </a:ext>
                </a:extLst>
              </a:tr>
              <a:tr h="366164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sistema verifica os horários e dias de maior movimento através do maior pico de clientes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extLst>
                  <a:ext uri="{0D108BD9-81ED-4DB2-BD59-A6C34878D82A}">
                    <a16:rowId xmlns:a16="http://schemas.microsoft.com/office/drawing/2014/main" val="2664804133"/>
                  </a:ext>
                </a:extLst>
              </a:tr>
              <a:tr h="508932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Análise da planta do supermercado com o objetivo de viabilizar o projeto ao local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extLst>
                  <a:ext uri="{0D108BD9-81ED-4DB2-BD59-A6C34878D82A}">
                    <a16:rowId xmlns:a16="http://schemas.microsoft.com/office/drawing/2014/main" val="1812245390"/>
                  </a:ext>
                </a:extLst>
              </a:tr>
              <a:tr h="366164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Enviar os dados coletados à Nuvem para futura análise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extLst>
                  <a:ext uri="{0D108BD9-81ED-4DB2-BD59-A6C34878D82A}">
                    <a16:rowId xmlns:a16="http://schemas.microsoft.com/office/drawing/2014/main" val="395339044"/>
                  </a:ext>
                </a:extLst>
              </a:tr>
              <a:tr h="366164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Integração com sistema Mobile para análise das informações remotamente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extLst>
                  <a:ext uri="{0D108BD9-81ED-4DB2-BD59-A6C34878D82A}">
                    <a16:rowId xmlns:a16="http://schemas.microsoft.com/office/drawing/2014/main" val="1726727494"/>
                  </a:ext>
                </a:extLst>
              </a:tr>
              <a:tr h="366164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Criação de uma página web institucional de acesso ao banco de dados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extLst>
                  <a:ext uri="{0D108BD9-81ED-4DB2-BD59-A6C34878D82A}">
                    <a16:rowId xmlns:a16="http://schemas.microsoft.com/office/drawing/2014/main" val="936647229"/>
                  </a:ext>
                </a:extLst>
              </a:tr>
              <a:tr h="508932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Utilização de catracas para certificar que não haverão divergencias com os dados coletados  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extLst>
                  <a:ext uri="{0D108BD9-81ED-4DB2-BD59-A6C34878D82A}">
                    <a16:rowId xmlns:a16="http://schemas.microsoft.com/office/drawing/2014/main" val="2075556991"/>
                  </a:ext>
                </a:extLst>
              </a:tr>
              <a:tr h="508932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Implementação de uma rede para conexão com sistema de Nuvem à Internet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03" marR="7003" marT="7003" marB="0" anchor="b"/>
                </a:tc>
                <a:extLst>
                  <a:ext uri="{0D108BD9-81ED-4DB2-BD59-A6C34878D82A}">
                    <a16:rowId xmlns:a16="http://schemas.microsoft.com/office/drawing/2014/main" val="79454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180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708CB9B-9D8C-4877-84B4-433A0D6D1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 descr="Resultado de imagem para setas vermelhas para baixo">
            <a:extLst>
              <a:ext uri="{FF2B5EF4-FFF2-40B4-BE49-F238E27FC236}">
                <a16:creationId xmlns:a16="http://schemas.microsoft.com/office/drawing/2014/main" id="{A679C85A-7A7E-4F67-88C9-0F05861B0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94" y="0"/>
            <a:ext cx="11916009" cy="793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C4CF6D8-CDF0-4531-BFEA-F43D34695A15}"/>
              </a:ext>
            </a:extLst>
          </p:cNvPr>
          <p:cNvSpPr/>
          <p:nvPr/>
        </p:nvSpPr>
        <p:spPr>
          <a:xfrm>
            <a:off x="0" y="-154745"/>
            <a:ext cx="12435840" cy="7427742"/>
          </a:xfrm>
          <a:prstGeom prst="rect">
            <a:avLst/>
          </a:prstGeom>
          <a:solidFill>
            <a:srgbClr val="F1333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Espaço Reservado para Conteúdo 8" descr="Uma imagem contendo no interior, mesa, computador, quarto&#10;&#10;Descrição gerada automaticamente">
            <a:extLst>
              <a:ext uri="{FF2B5EF4-FFF2-40B4-BE49-F238E27FC236}">
                <a16:creationId xmlns:a16="http://schemas.microsoft.com/office/drawing/2014/main" id="{7BBF48A1-72B7-415F-B784-B9747DCDE2D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62" y="0"/>
            <a:ext cx="8931275" cy="13634244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65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5CF2DDF-ECB8-4BE8-9089-FEB5834211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F3C5D2-0266-418A-ADD0-F4843F745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Resultado de imagem para filas supermercado">
            <a:extLst>
              <a:ext uri="{FF2B5EF4-FFF2-40B4-BE49-F238E27FC236}">
                <a16:creationId xmlns:a16="http://schemas.microsoft.com/office/drawing/2014/main" id="{A5001E64-8D72-4E03-A79B-2B3BED7D0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44" y="1"/>
            <a:ext cx="10059111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3648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AEAB826-6946-4E4F-BF1C-E341323753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E0000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9E58E8-DA21-499C-9AF3-86D8170A4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Picture 4" descr="Resultado de imagem para filas supermercado">
            <a:extLst>
              <a:ext uri="{FF2B5EF4-FFF2-40B4-BE49-F238E27FC236}">
                <a16:creationId xmlns:a16="http://schemas.microsoft.com/office/drawing/2014/main" id="{853F17AF-87EE-4C04-A2E8-42FB94385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8" y="108284"/>
            <a:ext cx="11062263" cy="66414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1330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39B5A18-1A34-4317-80A5-71B3AFD02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15446" cy="6858000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C96D493-A36A-490B-97DF-05F816738005}"/>
              </a:ext>
            </a:extLst>
          </p:cNvPr>
          <p:cNvSpPr/>
          <p:nvPr/>
        </p:nvSpPr>
        <p:spPr>
          <a:xfrm>
            <a:off x="-101600" y="-187037"/>
            <a:ext cx="12395200" cy="7232073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60F63C-6EA5-4F41-9991-FAA5916A1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62708"/>
            <a:ext cx="10044332" cy="1590704"/>
          </a:xfrm>
          <a:noFill/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pt-BR" sz="5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ldhabi" panose="020B0604020202020204" pitchFamily="2" charset="-78"/>
              </a:rPr>
              <a:t>PROBLEMATIZAÇÃO EM SUPERMERCADOS</a:t>
            </a:r>
          </a:p>
        </p:txBody>
      </p:sp>
      <p:graphicFrame>
        <p:nvGraphicFramePr>
          <p:cNvPr id="14" name="Espaço Reservado para Conteúdo 2">
            <a:extLst>
              <a:ext uri="{FF2B5EF4-FFF2-40B4-BE49-F238E27FC236}">
                <a16:creationId xmlns:a16="http://schemas.microsoft.com/office/drawing/2014/main" id="{9E7AC937-25B2-4AEB-9EE9-A7DC88947B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1921299"/>
              </p:ext>
            </p:extLst>
          </p:nvPr>
        </p:nvGraphicFramePr>
        <p:xfrm>
          <a:off x="946984" y="2638425"/>
          <a:ext cx="10298034" cy="3101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7815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5015102-247D-4C2A-9560-2B594401F0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17E5535-9D7D-488C-98B9-EDB8B125A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AA13D65-3042-4B26-957B-BBB13A9C2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DF5DB24-8741-4457-A5C1-98DAE609C6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72222FD-D817-4062-8053-53E00D11A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56098EA-4632-4232-B713-14517E17FC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985CE425-DED8-4CF1-9492-774B5E858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784F1FA-449A-4B7B-82D3-02777CF6BB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7120453-545C-45A3-889B-568E4DFA04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A4383C1D-6EC4-4CB7-BFAD-9769256E5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877A25B2-BF72-4609-8D12-31F9544950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53DF52E-F1EC-4F00-B286-36C24DAA69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A684EFF8-3B8F-4930-BEC3-92264DC5BB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EEBD635-59AD-43F6-92C1-4A0DCD0FD3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0984192-81F3-4473-8D1C-A035A5BAE9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27923417-D625-4B83-8005-4B90EB4D88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8EF11094-7AD2-4DF1-B81C-DA5C69AACD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D606EFA4-F70C-44E5-88DC-22B84E673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19CE0-884F-4DF0-AF19-2A2453694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75" y="219075"/>
            <a:ext cx="11160845" cy="1162050"/>
          </a:xfrm>
        </p:spPr>
        <p:txBody>
          <a:bodyPr>
            <a:noAutofit/>
          </a:bodyPr>
          <a:lstStyle/>
          <a:p>
            <a:r>
              <a:rPr lang="pt-BR" sz="4400" spc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Motivo da insatisfação dos clientes em supermercados</a:t>
            </a:r>
          </a:p>
        </p:txBody>
      </p:sp>
      <p:graphicFrame>
        <p:nvGraphicFramePr>
          <p:cNvPr id="9" name="Espaço Reservado para Conteúdo 8">
            <a:extLst>
              <a:ext uri="{FF2B5EF4-FFF2-40B4-BE49-F238E27FC236}">
                <a16:creationId xmlns:a16="http://schemas.microsoft.com/office/drawing/2014/main" id="{9F0BF854-20CF-4BD7-BA91-9998C318BF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146410"/>
              </p:ext>
            </p:extLst>
          </p:nvPr>
        </p:nvGraphicFramePr>
        <p:xfrm>
          <a:off x="347661" y="1857374"/>
          <a:ext cx="11496675" cy="4781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19652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83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19CE0-884F-4DF0-AF19-2A2453694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234" y="552450"/>
            <a:ext cx="6797531" cy="923925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pt-BR" sz="4800" spc="3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Prejuízo à rede varejista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D6571188-3DF1-4E61-A3CC-41B3EF1C31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3764094"/>
              </p:ext>
            </p:extLst>
          </p:nvPr>
        </p:nvGraphicFramePr>
        <p:xfrm>
          <a:off x="0" y="2095500"/>
          <a:ext cx="12192000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28728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tx2">
                <a:lumMod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04E5D-0BE2-4447-8014-2D3383D4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6886" y="2643777"/>
            <a:ext cx="7598228" cy="1570445"/>
          </a:xfrm>
          <a:solidFill>
            <a:schemeClr val="bg1"/>
          </a:solidFill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pt-BR"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O Porquê do projeto?</a:t>
            </a:r>
            <a:endParaRPr lang="pt-BR" sz="66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8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9A6EBAE1-A799-448E-8D67-E20894A74C01}"/>
              </a:ext>
            </a:extLst>
          </p:cNvPr>
          <p:cNvSpPr/>
          <p:nvPr/>
        </p:nvSpPr>
        <p:spPr>
          <a:xfrm>
            <a:off x="0" y="-231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4" name="Picture 4" descr="Resultado de imagem para empresário feliz">
            <a:extLst>
              <a:ext uri="{FF2B5EF4-FFF2-40B4-BE49-F238E27FC236}">
                <a16:creationId xmlns:a16="http://schemas.microsoft.com/office/drawing/2014/main" id="{E7B98480-81BE-4D59-8955-0DF92D186C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t="46" r="19735" b="8822"/>
          <a:stretch/>
        </p:blipFill>
        <p:spPr bwMode="auto">
          <a:xfrm>
            <a:off x="3470575" y="2311"/>
            <a:ext cx="8712000" cy="6860309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373FA0-6C68-4876-B21F-04E890444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122" name="Picture 2" descr="Resultado de imagem para empresário feliz">
            <a:extLst>
              <a:ext uri="{FF2B5EF4-FFF2-40B4-BE49-F238E27FC236}">
                <a16:creationId xmlns:a16="http://schemas.microsoft.com/office/drawing/2014/main" id="{1BB1586D-B154-4E3B-8B81-348FDD277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32"/>
          <a:stretch/>
        </p:blipFill>
        <p:spPr bwMode="auto">
          <a:xfrm>
            <a:off x="-1219715" y="2310"/>
            <a:ext cx="6912000" cy="685569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76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cote">
  <a:themeElements>
    <a:clrScheme name="Personalizada 1">
      <a:dk1>
        <a:srgbClr val="000000"/>
      </a:dk1>
      <a:lt1>
        <a:sysClr val="window" lastClr="FFFFFF"/>
      </a:lt1>
      <a:dk2>
        <a:srgbClr val="BFBFBF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co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o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344</Words>
  <Application>Microsoft Office PowerPoint</Application>
  <PresentationFormat>Widescreen</PresentationFormat>
  <Paragraphs>93</Paragraphs>
  <Slides>18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Agency FB</vt:lpstr>
      <vt:lpstr>Arial</vt:lpstr>
      <vt:lpstr>Arial Black</vt:lpstr>
      <vt:lpstr>Gill Sans MT</vt:lpstr>
      <vt:lpstr>Pacote</vt:lpstr>
      <vt:lpstr>Apresentação do PowerPoint</vt:lpstr>
      <vt:lpstr>Apresentação do PowerPoint</vt:lpstr>
      <vt:lpstr>Apresentação do PowerPoint</vt:lpstr>
      <vt:lpstr>Apresentação do PowerPoint</vt:lpstr>
      <vt:lpstr>PROBLEMATIZAÇÃO EM SUPERMERCADOS</vt:lpstr>
      <vt:lpstr>Motivo da insatisfação dos clientes em supermercados</vt:lpstr>
      <vt:lpstr>Prejuízo à rede varejista</vt:lpstr>
      <vt:lpstr>O Porquê do projeto?</vt:lpstr>
      <vt:lpstr>Apresentação do PowerPoint</vt:lpstr>
      <vt:lpstr>Apresentação do PowerPoint</vt:lpstr>
      <vt:lpstr>Apresentação do PowerPoint</vt:lpstr>
      <vt:lpstr>Justificativa</vt:lpstr>
      <vt:lpstr>Como resolver?</vt:lpstr>
      <vt:lpstr>Nossa solução</vt:lpstr>
      <vt:lpstr>FERRAMENTAS DE solução</vt:lpstr>
      <vt:lpstr>Supermercado inteligente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 DA EMPRESA NOME DA EMPRESA</dc:title>
  <dc:creator>Felipe Azevedo</dc:creator>
  <cp:lastModifiedBy>RYAN RODRIGUES DA SILVA .</cp:lastModifiedBy>
  <cp:revision>1</cp:revision>
  <dcterms:created xsi:type="dcterms:W3CDTF">2020-03-08T11:46:50Z</dcterms:created>
  <dcterms:modified xsi:type="dcterms:W3CDTF">2020-03-11T13:05:55Z</dcterms:modified>
</cp:coreProperties>
</file>